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712" autoAdjust="0"/>
  </p:normalViewPr>
  <p:slideViewPr>
    <p:cSldViewPr snapToGrid="0">
      <p:cViewPr varScale="1">
        <p:scale>
          <a:sx n="60" d="100"/>
          <a:sy n="60" d="100"/>
        </p:scale>
        <p:origin x="8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BF015D-2B52-462F-B83D-3D44FC73AE5C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9D3051-9489-43BF-93F8-CC2E5DBDCCBE}">
      <dgm:prSet phldrT="[Text]" custT="1"/>
      <dgm:spPr/>
      <dgm:t>
        <a:bodyPr/>
        <a:lstStyle/>
        <a:p>
          <a:r>
            <a:rPr lang="en-US" sz="1400" dirty="0"/>
            <a:t>Professors,</a:t>
          </a:r>
          <a:br>
            <a:rPr lang="en-US" sz="1400" dirty="0"/>
          </a:br>
          <a:r>
            <a:rPr lang="en-US" sz="1400" dirty="0"/>
            <a:t>Academic Mentors</a:t>
          </a:r>
        </a:p>
      </dgm:t>
    </dgm:pt>
    <dgm:pt modelId="{D9A424C7-0BC8-4EB1-9A72-06D4EAE01E6E}" type="parTrans" cxnId="{C103FC71-840C-44D5-AFE2-2A9A0E8CC858}">
      <dgm:prSet/>
      <dgm:spPr/>
      <dgm:t>
        <a:bodyPr/>
        <a:lstStyle/>
        <a:p>
          <a:endParaRPr lang="en-US"/>
        </a:p>
      </dgm:t>
    </dgm:pt>
    <dgm:pt modelId="{44EC3159-9890-4028-8867-710235CD06E2}" type="sibTrans" cxnId="{C103FC71-840C-44D5-AFE2-2A9A0E8CC858}">
      <dgm:prSet/>
      <dgm:spPr/>
      <dgm:t>
        <a:bodyPr/>
        <a:lstStyle/>
        <a:p>
          <a:endParaRPr lang="en-US" sz="2800"/>
        </a:p>
      </dgm:t>
    </dgm:pt>
    <dgm:pt modelId="{E7C325DE-C8EE-4238-8C9E-DEC30A89E28C}">
      <dgm:prSet phldrT="[Text]"/>
      <dgm:spPr/>
      <dgm:t>
        <a:bodyPr/>
        <a:lstStyle/>
        <a:p>
          <a:r>
            <a:rPr lang="en-US" dirty="0"/>
            <a:t>RC Resident Fellows</a:t>
          </a:r>
        </a:p>
      </dgm:t>
    </dgm:pt>
    <dgm:pt modelId="{E204B621-9302-4461-A931-B9748ED56995}" type="parTrans" cxnId="{22172DEA-68AB-4F18-8807-CF773E19D98B}">
      <dgm:prSet/>
      <dgm:spPr/>
      <dgm:t>
        <a:bodyPr/>
        <a:lstStyle/>
        <a:p>
          <a:endParaRPr lang="en-US"/>
        </a:p>
      </dgm:t>
    </dgm:pt>
    <dgm:pt modelId="{B666F534-7067-41AC-932E-B02C96A560E9}" type="sibTrans" cxnId="{22172DEA-68AB-4F18-8807-CF773E19D98B}">
      <dgm:prSet/>
      <dgm:spPr/>
      <dgm:t>
        <a:bodyPr/>
        <a:lstStyle/>
        <a:p>
          <a:endParaRPr lang="en-US"/>
        </a:p>
      </dgm:t>
    </dgm:pt>
    <dgm:pt modelId="{1A8BA123-8339-4B38-B36D-EC8125EAE5F8}">
      <dgm:prSet phldrT="[Text]"/>
      <dgm:spPr/>
      <dgm:t>
        <a:bodyPr/>
        <a:lstStyle/>
        <a:p>
          <a:r>
            <a:rPr lang="en-US" dirty="0"/>
            <a:t>Friends and Family</a:t>
          </a:r>
        </a:p>
      </dgm:t>
    </dgm:pt>
    <dgm:pt modelId="{0532CAF6-8651-4EF1-8FDD-2687F356C8D1}" type="parTrans" cxnId="{23D34A51-A18C-4E5D-A67C-5958B5C368F7}">
      <dgm:prSet/>
      <dgm:spPr/>
      <dgm:t>
        <a:bodyPr/>
        <a:lstStyle/>
        <a:p>
          <a:endParaRPr lang="en-US"/>
        </a:p>
      </dgm:t>
    </dgm:pt>
    <dgm:pt modelId="{F584B18B-2598-4B8E-82C4-650E047076CD}" type="sibTrans" cxnId="{23D34A51-A18C-4E5D-A67C-5958B5C368F7}">
      <dgm:prSet/>
      <dgm:spPr/>
      <dgm:t>
        <a:bodyPr/>
        <a:lstStyle/>
        <a:p>
          <a:endParaRPr lang="en-US"/>
        </a:p>
      </dgm:t>
    </dgm:pt>
    <dgm:pt modelId="{0167582D-A0B8-4057-9CE2-EDB5C7BE7F3B}">
      <dgm:prSet phldrT="[Text]"/>
      <dgm:spPr/>
      <dgm:t>
        <a:bodyPr/>
        <a:lstStyle/>
        <a:p>
          <a:r>
            <a:rPr lang="en-US" dirty="0"/>
            <a:t>Grad School Advisers in OCS</a:t>
          </a:r>
        </a:p>
      </dgm:t>
    </dgm:pt>
    <dgm:pt modelId="{27194D8F-221D-43F4-8482-A07F3253B030}" type="parTrans" cxnId="{4227A23E-55E6-4C9A-A767-16834880C6B4}">
      <dgm:prSet/>
      <dgm:spPr/>
      <dgm:t>
        <a:bodyPr/>
        <a:lstStyle/>
        <a:p>
          <a:endParaRPr lang="en-US"/>
        </a:p>
      </dgm:t>
    </dgm:pt>
    <dgm:pt modelId="{8315F4EC-3EEE-491C-A65F-58474D4A8561}" type="sibTrans" cxnId="{4227A23E-55E6-4C9A-A767-16834880C6B4}">
      <dgm:prSet/>
      <dgm:spPr/>
      <dgm:t>
        <a:bodyPr/>
        <a:lstStyle/>
        <a:p>
          <a:endParaRPr lang="en-US"/>
        </a:p>
      </dgm:t>
    </dgm:pt>
    <dgm:pt modelId="{1E5A4E13-3AE7-4212-8D35-D14F2B2FF3D7}">
      <dgm:prSet phldrT="[Text]"/>
      <dgm:spPr/>
      <dgm:t>
        <a:bodyPr/>
        <a:lstStyle/>
        <a:p>
          <a:r>
            <a:rPr lang="en-US" dirty="0"/>
            <a:t>Professional Mentors</a:t>
          </a:r>
        </a:p>
      </dgm:t>
    </dgm:pt>
    <dgm:pt modelId="{D325710E-B3DC-4BA1-AA4B-CF56E17F03D3}" type="parTrans" cxnId="{DBD696AA-FCDC-486B-8FFA-90E78D38B101}">
      <dgm:prSet/>
      <dgm:spPr/>
      <dgm:t>
        <a:bodyPr/>
        <a:lstStyle/>
        <a:p>
          <a:endParaRPr lang="en-US"/>
        </a:p>
      </dgm:t>
    </dgm:pt>
    <dgm:pt modelId="{68B00BC4-92DB-4CD3-A2B1-135C1D85528C}" type="sibTrans" cxnId="{DBD696AA-FCDC-486B-8FFA-90E78D38B101}">
      <dgm:prSet/>
      <dgm:spPr/>
      <dgm:t>
        <a:bodyPr/>
        <a:lstStyle/>
        <a:p>
          <a:endParaRPr lang="en-US"/>
        </a:p>
      </dgm:t>
    </dgm:pt>
    <dgm:pt modelId="{C37F3813-6BFF-411F-B0FB-1184D15B0E2F}">
      <dgm:prSet phldrT="[Text]"/>
      <dgm:spPr/>
      <dgm:t>
        <a:bodyPr/>
        <a:lstStyle/>
        <a:p>
          <a:r>
            <a:rPr lang="en-US" dirty="0"/>
            <a:t>DUS/Major Adviser</a:t>
          </a:r>
        </a:p>
      </dgm:t>
    </dgm:pt>
    <dgm:pt modelId="{449D5326-2BA2-4023-8B3B-52219B7984F5}" type="parTrans" cxnId="{706F7C36-62BA-4ACF-8502-88CFE7E1C0A4}">
      <dgm:prSet/>
      <dgm:spPr/>
      <dgm:t>
        <a:bodyPr/>
        <a:lstStyle/>
        <a:p>
          <a:endParaRPr lang="en-US"/>
        </a:p>
      </dgm:t>
    </dgm:pt>
    <dgm:pt modelId="{C438B1A8-F501-4D59-BCF9-E003953FCBC2}" type="sibTrans" cxnId="{706F7C36-62BA-4ACF-8502-88CFE7E1C0A4}">
      <dgm:prSet/>
      <dgm:spPr/>
      <dgm:t>
        <a:bodyPr/>
        <a:lstStyle/>
        <a:p>
          <a:endParaRPr lang="en-US"/>
        </a:p>
      </dgm:t>
    </dgm:pt>
    <dgm:pt modelId="{70C34A19-4967-4979-B834-4F586074FBD6}">
      <dgm:prSet phldrT="[Text]"/>
      <dgm:spPr/>
      <dgm:t>
        <a:bodyPr/>
        <a:lstStyle/>
        <a:p>
          <a:r>
            <a:rPr lang="en-US" dirty="0"/>
            <a:t>TFs and Graduate Affiliates</a:t>
          </a:r>
        </a:p>
      </dgm:t>
    </dgm:pt>
    <dgm:pt modelId="{6C03AFDD-3E8B-4D9C-BD88-BE7163740A8E}" type="parTrans" cxnId="{AD061250-0660-4FBB-AEEB-4422052F7C97}">
      <dgm:prSet/>
      <dgm:spPr/>
      <dgm:t>
        <a:bodyPr/>
        <a:lstStyle/>
        <a:p>
          <a:endParaRPr lang="en-US"/>
        </a:p>
      </dgm:t>
    </dgm:pt>
    <dgm:pt modelId="{9EA13C39-4BF6-40C0-AB21-A053CEE7700E}" type="sibTrans" cxnId="{AD061250-0660-4FBB-AEEB-4422052F7C97}">
      <dgm:prSet/>
      <dgm:spPr/>
      <dgm:t>
        <a:bodyPr/>
        <a:lstStyle/>
        <a:p>
          <a:endParaRPr lang="en-US"/>
        </a:p>
      </dgm:t>
    </dgm:pt>
    <dgm:pt modelId="{B9A6F3DB-074F-4E95-8B5B-48087C7B8B71}">
      <dgm:prSet phldrT="[Text]"/>
      <dgm:spPr/>
      <dgm:t>
        <a:bodyPr/>
        <a:lstStyle/>
        <a:p>
          <a:r>
            <a:rPr lang="en-US" dirty="0"/>
            <a:t>Former fellowship winners</a:t>
          </a:r>
        </a:p>
      </dgm:t>
    </dgm:pt>
    <dgm:pt modelId="{C0CDE070-F1C6-4C13-A065-1753901EA6FB}" type="parTrans" cxnId="{174F7A38-4AB5-4129-BD2B-F25D3E06D61B}">
      <dgm:prSet/>
      <dgm:spPr/>
      <dgm:t>
        <a:bodyPr/>
        <a:lstStyle/>
        <a:p>
          <a:endParaRPr lang="en-US"/>
        </a:p>
      </dgm:t>
    </dgm:pt>
    <dgm:pt modelId="{6C13136F-FACA-4D55-A1D1-364F5A744E65}" type="sibTrans" cxnId="{174F7A38-4AB5-4129-BD2B-F25D3E06D61B}">
      <dgm:prSet/>
      <dgm:spPr/>
      <dgm:t>
        <a:bodyPr/>
        <a:lstStyle/>
        <a:p>
          <a:endParaRPr lang="en-US"/>
        </a:p>
      </dgm:t>
    </dgm:pt>
    <dgm:pt modelId="{1C5F510B-165B-4F56-B871-4A3403890FBA}" type="pres">
      <dgm:prSet presAssocID="{0EBF015D-2B52-462F-B83D-3D44FC73AE5C}" presName="cycle" presStyleCnt="0">
        <dgm:presLayoutVars>
          <dgm:dir/>
          <dgm:resizeHandles val="exact"/>
        </dgm:presLayoutVars>
      </dgm:prSet>
      <dgm:spPr/>
    </dgm:pt>
    <dgm:pt modelId="{1E3B5BCB-36D6-4846-A5CA-6B270197E9EB}" type="pres">
      <dgm:prSet presAssocID="{6F9D3051-9489-43BF-93F8-CC2E5DBDCCBE}" presName="node" presStyleLbl="node1" presStyleIdx="0" presStyleCnt="8" custScaleX="145686" custScaleY="157962">
        <dgm:presLayoutVars>
          <dgm:bulletEnabled val="1"/>
        </dgm:presLayoutVars>
      </dgm:prSet>
      <dgm:spPr/>
    </dgm:pt>
    <dgm:pt modelId="{8A16A1F5-D96C-456F-A366-39E35C88631D}" type="pres">
      <dgm:prSet presAssocID="{6F9D3051-9489-43BF-93F8-CC2E5DBDCCBE}" presName="spNode" presStyleCnt="0"/>
      <dgm:spPr/>
    </dgm:pt>
    <dgm:pt modelId="{CC8FED91-037E-4D21-BAE5-8B8A14AE361B}" type="pres">
      <dgm:prSet presAssocID="{44EC3159-9890-4028-8867-710235CD06E2}" presName="sibTrans" presStyleLbl="sibTrans1D1" presStyleIdx="0" presStyleCnt="8"/>
      <dgm:spPr/>
    </dgm:pt>
    <dgm:pt modelId="{EECC5F27-603F-4A2F-A8A9-DA13794E501E}" type="pres">
      <dgm:prSet presAssocID="{E7C325DE-C8EE-4238-8C9E-DEC30A89E28C}" presName="node" presStyleLbl="node1" presStyleIdx="1" presStyleCnt="8" custScaleX="141810" custScaleY="155576">
        <dgm:presLayoutVars>
          <dgm:bulletEnabled val="1"/>
        </dgm:presLayoutVars>
      </dgm:prSet>
      <dgm:spPr/>
    </dgm:pt>
    <dgm:pt modelId="{51CFBC45-14A2-4150-B20A-6E73D9AF161C}" type="pres">
      <dgm:prSet presAssocID="{E7C325DE-C8EE-4238-8C9E-DEC30A89E28C}" presName="spNode" presStyleCnt="0"/>
      <dgm:spPr/>
    </dgm:pt>
    <dgm:pt modelId="{CBDA6418-7CA5-479D-9D96-FE1BC5C25E30}" type="pres">
      <dgm:prSet presAssocID="{B666F534-7067-41AC-932E-B02C96A560E9}" presName="sibTrans" presStyleLbl="sibTrans1D1" presStyleIdx="1" presStyleCnt="8"/>
      <dgm:spPr/>
    </dgm:pt>
    <dgm:pt modelId="{84ECCF0F-AEE4-420D-854E-AEC74C992C8F}" type="pres">
      <dgm:prSet presAssocID="{1A8BA123-8339-4B38-B36D-EC8125EAE5F8}" presName="node" presStyleLbl="node1" presStyleIdx="2" presStyleCnt="8" custScaleX="145025" custScaleY="158428">
        <dgm:presLayoutVars>
          <dgm:bulletEnabled val="1"/>
        </dgm:presLayoutVars>
      </dgm:prSet>
      <dgm:spPr/>
    </dgm:pt>
    <dgm:pt modelId="{388660FC-5591-4EDC-9F6F-85F86F11C135}" type="pres">
      <dgm:prSet presAssocID="{1A8BA123-8339-4B38-B36D-EC8125EAE5F8}" presName="spNode" presStyleCnt="0"/>
      <dgm:spPr/>
    </dgm:pt>
    <dgm:pt modelId="{6D4DA03E-4800-4562-B08A-191D36CFDD2C}" type="pres">
      <dgm:prSet presAssocID="{F584B18B-2598-4B8E-82C4-650E047076CD}" presName="sibTrans" presStyleLbl="sibTrans1D1" presStyleIdx="2" presStyleCnt="8"/>
      <dgm:spPr/>
    </dgm:pt>
    <dgm:pt modelId="{571D4906-30BE-4C07-982A-E1475E083942}" type="pres">
      <dgm:prSet presAssocID="{0167582D-A0B8-4057-9CE2-EDB5C7BE7F3B}" presName="node" presStyleLbl="node1" presStyleIdx="3" presStyleCnt="8" custScaleX="138018" custScaleY="161279">
        <dgm:presLayoutVars>
          <dgm:bulletEnabled val="1"/>
        </dgm:presLayoutVars>
      </dgm:prSet>
      <dgm:spPr/>
    </dgm:pt>
    <dgm:pt modelId="{E7677518-8D10-4361-B23C-AE57312C88D7}" type="pres">
      <dgm:prSet presAssocID="{0167582D-A0B8-4057-9CE2-EDB5C7BE7F3B}" presName="spNode" presStyleCnt="0"/>
      <dgm:spPr/>
    </dgm:pt>
    <dgm:pt modelId="{F3DFC8AA-3E74-48F7-A7D6-19780591D844}" type="pres">
      <dgm:prSet presAssocID="{8315F4EC-3EEE-491C-A65F-58474D4A8561}" presName="sibTrans" presStyleLbl="sibTrans1D1" presStyleIdx="3" presStyleCnt="8"/>
      <dgm:spPr/>
    </dgm:pt>
    <dgm:pt modelId="{5BE07C43-84E4-4730-8220-CC90BCBAA3DB}" type="pres">
      <dgm:prSet presAssocID="{1E5A4E13-3AE7-4212-8D35-D14F2B2FF3D7}" presName="node" presStyleLbl="node1" presStyleIdx="4" presStyleCnt="8" custScaleX="135824" custScaleY="156332">
        <dgm:presLayoutVars>
          <dgm:bulletEnabled val="1"/>
        </dgm:presLayoutVars>
      </dgm:prSet>
      <dgm:spPr/>
    </dgm:pt>
    <dgm:pt modelId="{93B425AD-8CD4-431D-8E11-AD751BA708DC}" type="pres">
      <dgm:prSet presAssocID="{1E5A4E13-3AE7-4212-8D35-D14F2B2FF3D7}" presName="spNode" presStyleCnt="0"/>
      <dgm:spPr/>
    </dgm:pt>
    <dgm:pt modelId="{DD8E1E92-339F-462A-AE49-EBEC7E1FF23C}" type="pres">
      <dgm:prSet presAssocID="{68B00BC4-92DB-4CD3-A2B1-135C1D85528C}" presName="sibTrans" presStyleLbl="sibTrans1D1" presStyleIdx="4" presStyleCnt="8"/>
      <dgm:spPr/>
    </dgm:pt>
    <dgm:pt modelId="{33998F67-E8C9-451C-850A-71C0D1E9E131}" type="pres">
      <dgm:prSet presAssocID="{C37F3813-6BFF-411F-B0FB-1184D15B0E2F}" presName="node" presStyleLbl="node1" presStyleIdx="5" presStyleCnt="8" custScaleX="133630" custScaleY="154903">
        <dgm:presLayoutVars>
          <dgm:bulletEnabled val="1"/>
        </dgm:presLayoutVars>
      </dgm:prSet>
      <dgm:spPr/>
    </dgm:pt>
    <dgm:pt modelId="{4C804E46-537B-4D0E-85A0-29307961268D}" type="pres">
      <dgm:prSet presAssocID="{C37F3813-6BFF-411F-B0FB-1184D15B0E2F}" presName="spNode" presStyleCnt="0"/>
      <dgm:spPr/>
    </dgm:pt>
    <dgm:pt modelId="{781FE2D5-5703-4042-B269-70DEDCD4C68B}" type="pres">
      <dgm:prSet presAssocID="{C438B1A8-F501-4D59-BCF9-E003953FCBC2}" presName="sibTrans" presStyleLbl="sibTrans1D1" presStyleIdx="5" presStyleCnt="8"/>
      <dgm:spPr/>
    </dgm:pt>
    <dgm:pt modelId="{555EB997-092E-4B0A-87B4-40732A131DCB}" type="pres">
      <dgm:prSet presAssocID="{70C34A19-4967-4979-B834-4F586074FBD6}" presName="node" presStyleLbl="node1" presStyleIdx="6" presStyleCnt="8" custScaleX="158743" custScaleY="139601">
        <dgm:presLayoutVars>
          <dgm:bulletEnabled val="1"/>
        </dgm:presLayoutVars>
      </dgm:prSet>
      <dgm:spPr/>
    </dgm:pt>
    <dgm:pt modelId="{2E305588-B621-4CE9-A7CC-ED278678A1CA}" type="pres">
      <dgm:prSet presAssocID="{70C34A19-4967-4979-B834-4F586074FBD6}" presName="spNode" presStyleCnt="0"/>
      <dgm:spPr/>
    </dgm:pt>
    <dgm:pt modelId="{E8809DBD-2F72-4AEB-9AEC-D176B8AC0E69}" type="pres">
      <dgm:prSet presAssocID="{9EA13C39-4BF6-40C0-AB21-A053CEE7700E}" presName="sibTrans" presStyleLbl="sibTrans1D1" presStyleIdx="6" presStyleCnt="8"/>
      <dgm:spPr/>
    </dgm:pt>
    <dgm:pt modelId="{EB21912C-18D7-4F94-A317-E466EBC389D1}" type="pres">
      <dgm:prSet presAssocID="{B9A6F3DB-074F-4E95-8B5B-48087C7B8B71}" presName="node" presStyleLbl="node1" presStyleIdx="7" presStyleCnt="8" custScaleX="154844" custScaleY="149201">
        <dgm:presLayoutVars>
          <dgm:bulletEnabled val="1"/>
        </dgm:presLayoutVars>
      </dgm:prSet>
      <dgm:spPr/>
    </dgm:pt>
    <dgm:pt modelId="{E4414151-5D97-4C56-ABB9-C34AFF545883}" type="pres">
      <dgm:prSet presAssocID="{B9A6F3DB-074F-4E95-8B5B-48087C7B8B71}" presName="spNode" presStyleCnt="0"/>
      <dgm:spPr/>
    </dgm:pt>
    <dgm:pt modelId="{242C0EDB-B1B5-4D78-8040-48554CAFB845}" type="pres">
      <dgm:prSet presAssocID="{6C13136F-FACA-4D55-A1D1-364F5A744E65}" presName="sibTrans" presStyleLbl="sibTrans1D1" presStyleIdx="7" presStyleCnt="8"/>
      <dgm:spPr/>
    </dgm:pt>
  </dgm:ptLst>
  <dgm:cxnLst>
    <dgm:cxn modelId="{719BE517-13CD-4842-9CE1-037927275A80}" type="presOf" srcId="{B666F534-7067-41AC-932E-B02C96A560E9}" destId="{CBDA6418-7CA5-479D-9D96-FE1BC5C25E30}" srcOrd="0" destOrd="0" presId="urn:microsoft.com/office/officeart/2005/8/layout/cycle6"/>
    <dgm:cxn modelId="{706F7C36-62BA-4ACF-8502-88CFE7E1C0A4}" srcId="{0EBF015D-2B52-462F-B83D-3D44FC73AE5C}" destId="{C37F3813-6BFF-411F-B0FB-1184D15B0E2F}" srcOrd="5" destOrd="0" parTransId="{449D5326-2BA2-4023-8B3B-52219B7984F5}" sibTransId="{C438B1A8-F501-4D59-BCF9-E003953FCBC2}"/>
    <dgm:cxn modelId="{174F7A38-4AB5-4129-BD2B-F25D3E06D61B}" srcId="{0EBF015D-2B52-462F-B83D-3D44FC73AE5C}" destId="{B9A6F3DB-074F-4E95-8B5B-48087C7B8B71}" srcOrd="7" destOrd="0" parTransId="{C0CDE070-F1C6-4C13-A065-1753901EA6FB}" sibTransId="{6C13136F-FACA-4D55-A1D1-364F5A744E65}"/>
    <dgm:cxn modelId="{D87CA73D-C07A-4B53-8D23-BD905EED2B77}" type="presOf" srcId="{C438B1A8-F501-4D59-BCF9-E003953FCBC2}" destId="{781FE2D5-5703-4042-B269-70DEDCD4C68B}" srcOrd="0" destOrd="0" presId="urn:microsoft.com/office/officeart/2005/8/layout/cycle6"/>
    <dgm:cxn modelId="{4227A23E-55E6-4C9A-A767-16834880C6B4}" srcId="{0EBF015D-2B52-462F-B83D-3D44FC73AE5C}" destId="{0167582D-A0B8-4057-9CE2-EDB5C7BE7F3B}" srcOrd="3" destOrd="0" parTransId="{27194D8F-221D-43F4-8482-A07F3253B030}" sibTransId="{8315F4EC-3EEE-491C-A65F-58474D4A8561}"/>
    <dgm:cxn modelId="{CF329763-C506-47A1-ACCF-26A1B0F385C0}" type="presOf" srcId="{6C13136F-FACA-4D55-A1D1-364F5A744E65}" destId="{242C0EDB-B1B5-4D78-8040-48554CAFB845}" srcOrd="0" destOrd="0" presId="urn:microsoft.com/office/officeart/2005/8/layout/cycle6"/>
    <dgm:cxn modelId="{AD061250-0660-4FBB-AEEB-4422052F7C97}" srcId="{0EBF015D-2B52-462F-B83D-3D44FC73AE5C}" destId="{70C34A19-4967-4979-B834-4F586074FBD6}" srcOrd="6" destOrd="0" parTransId="{6C03AFDD-3E8B-4D9C-BD88-BE7163740A8E}" sibTransId="{9EA13C39-4BF6-40C0-AB21-A053CEE7700E}"/>
    <dgm:cxn modelId="{23D34A51-A18C-4E5D-A67C-5958B5C368F7}" srcId="{0EBF015D-2B52-462F-B83D-3D44FC73AE5C}" destId="{1A8BA123-8339-4B38-B36D-EC8125EAE5F8}" srcOrd="2" destOrd="0" parTransId="{0532CAF6-8651-4EF1-8FDD-2687F356C8D1}" sibTransId="{F584B18B-2598-4B8E-82C4-650E047076CD}"/>
    <dgm:cxn modelId="{C103FC71-840C-44D5-AFE2-2A9A0E8CC858}" srcId="{0EBF015D-2B52-462F-B83D-3D44FC73AE5C}" destId="{6F9D3051-9489-43BF-93F8-CC2E5DBDCCBE}" srcOrd="0" destOrd="0" parTransId="{D9A424C7-0BC8-4EB1-9A72-06D4EAE01E6E}" sibTransId="{44EC3159-9890-4028-8867-710235CD06E2}"/>
    <dgm:cxn modelId="{24303154-77ED-4604-967A-8B932115A9A6}" type="presOf" srcId="{8315F4EC-3EEE-491C-A65F-58474D4A8561}" destId="{F3DFC8AA-3E74-48F7-A7D6-19780591D844}" srcOrd="0" destOrd="0" presId="urn:microsoft.com/office/officeart/2005/8/layout/cycle6"/>
    <dgm:cxn modelId="{EDB3F957-2446-423C-A388-38CB2A39A3A2}" type="presOf" srcId="{44EC3159-9890-4028-8867-710235CD06E2}" destId="{CC8FED91-037E-4D21-BAE5-8B8A14AE361B}" srcOrd="0" destOrd="0" presId="urn:microsoft.com/office/officeart/2005/8/layout/cycle6"/>
    <dgm:cxn modelId="{1E07055A-A270-4797-B23C-9C3916A94577}" type="presOf" srcId="{B9A6F3DB-074F-4E95-8B5B-48087C7B8B71}" destId="{EB21912C-18D7-4F94-A317-E466EBC389D1}" srcOrd="0" destOrd="0" presId="urn:microsoft.com/office/officeart/2005/8/layout/cycle6"/>
    <dgm:cxn modelId="{E11C7E86-1275-4759-B047-E09FE36FE762}" type="presOf" srcId="{1A8BA123-8339-4B38-B36D-EC8125EAE5F8}" destId="{84ECCF0F-AEE4-420D-854E-AEC74C992C8F}" srcOrd="0" destOrd="0" presId="urn:microsoft.com/office/officeart/2005/8/layout/cycle6"/>
    <dgm:cxn modelId="{3CA90B94-4A72-4018-B303-6762C0819020}" type="presOf" srcId="{70C34A19-4967-4979-B834-4F586074FBD6}" destId="{555EB997-092E-4B0A-87B4-40732A131DCB}" srcOrd="0" destOrd="0" presId="urn:microsoft.com/office/officeart/2005/8/layout/cycle6"/>
    <dgm:cxn modelId="{5FD840A5-3F0F-4494-B95E-57FF4D847B41}" type="presOf" srcId="{E7C325DE-C8EE-4238-8C9E-DEC30A89E28C}" destId="{EECC5F27-603F-4A2F-A8A9-DA13794E501E}" srcOrd="0" destOrd="0" presId="urn:microsoft.com/office/officeart/2005/8/layout/cycle6"/>
    <dgm:cxn modelId="{DD45E8A8-243C-47D4-96D8-16A067B5767B}" type="presOf" srcId="{0EBF015D-2B52-462F-B83D-3D44FC73AE5C}" destId="{1C5F510B-165B-4F56-B871-4A3403890FBA}" srcOrd="0" destOrd="0" presId="urn:microsoft.com/office/officeart/2005/8/layout/cycle6"/>
    <dgm:cxn modelId="{DF91F6A8-DD8E-4E99-90BE-F9ED30C00435}" type="presOf" srcId="{F584B18B-2598-4B8E-82C4-650E047076CD}" destId="{6D4DA03E-4800-4562-B08A-191D36CFDD2C}" srcOrd="0" destOrd="0" presId="urn:microsoft.com/office/officeart/2005/8/layout/cycle6"/>
    <dgm:cxn modelId="{DBD696AA-FCDC-486B-8FFA-90E78D38B101}" srcId="{0EBF015D-2B52-462F-B83D-3D44FC73AE5C}" destId="{1E5A4E13-3AE7-4212-8D35-D14F2B2FF3D7}" srcOrd="4" destOrd="0" parTransId="{D325710E-B3DC-4BA1-AA4B-CF56E17F03D3}" sibTransId="{68B00BC4-92DB-4CD3-A2B1-135C1D85528C}"/>
    <dgm:cxn modelId="{67A83FAF-2B9D-4966-90CD-BA285A845B74}" type="presOf" srcId="{68B00BC4-92DB-4CD3-A2B1-135C1D85528C}" destId="{DD8E1E92-339F-462A-AE49-EBEC7E1FF23C}" srcOrd="0" destOrd="0" presId="urn:microsoft.com/office/officeart/2005/8/layout/cycle6"/>
    <dgm:cxn modelId="{547C3EB5-B7CA-4D33-BBCA-837EA3BCE407}" type="presOf" srcId="{9EA13C39-4BF6-40C0-AB21-A053CEE7700E}" destId="{E8809DBD-2F72-4AEB-9AEC-D176B8AC0E69}" srcOrd="0" destOrd="0" presId="urn:microsoft.com/office/officeart/2005/8/layout/cycle6"/>
    <dgm:cxn modelId="{4E4083BB-64EA-4F85-8300-FB2998D30B0D}" type="presOf" srcId="{6F9D3051-9489-43BF-93F8-CC2E5DBDCCBE}" destId="{1E3B5BCB-36D6-4846-A5CA-6B270197E9EB}" srcOrd="0" destOrd="0" presId="urn:microsoft.com/office/officeart/2005/8/layout/cycle6"/>
    <dgm:cxn modelId="{FDCC2AC7-AD05-44A7-B38F-D7BE29EAD7F5}" type="presOf" srcId="{0167582D-A0B8-4057-9CE2-EDB5C7BE7F3B}" destId="{571D4906-30BE-4C07-982A-E1475E083942}" srcOrd="0" destOrd="0" presId="urn:microsoft.com/office/officeart/2005/8/layout/cycle6"/>
    <dgm:cxn modelId="{98DCE5CE-565C-487D-B7ED-780617CBF654}" type="presOf" srcId="{1E5A4E13-3AE7-4212-8D35-D14F2B2FF3D7}" destId="{5BE07C43-84E4-4730-8220-CC90BCBAA3DB}" srcOrd="0" destOrd="0" presId="urn:microsoft.com/office/officeart/2005/8/layout/cycle6"/>
    <dgm:cxn modelId="{EA6D02E8-FD94-4D67-821B-FAD0EE004696}" type="presOf" srcId="{C37F3813-6BFF-411F-B0FB-1184D15B0E2F}" destId="{33998F67-E8C9-451C-850A-71C0D1E9E131}" srcOrd="0" destOrd="0" presId="urn:microsoft.com/office/officeart/2005/8/layout/cycle6"/>
    <dgm:cxn modelId="{22172DEA-68AB-4F18-8807-CF773E19D98B}" srcId="{0EBF015D-2B52-462F-B83D-3D44FC73AE5C}" destId="{E7C325DE-C8EE-4238-8C9E-DEC30A89E28C}" srcOrd="1" destOrd="0" parTransId="{E204B621-9302-4461-A931-B9748ED56995}" sibTransId="{B666F534-7067-41AC-932E-B02C96A560E9}"/>
    <dgm:cxn modelId="{E359877A-2B96-448E-8D30-ADFEF04CF1E4}" type="presParOf" srcId="{1C5F510B-165B-4F56-B871-4A3403890FBA}" destId="{1E3B5BCB-36D6-4846-A5CA-6B270197E9EB}" srcOrd="0" destOrd="0" presId="urn:microsoft.com/office/officeart/2005/8/layout/cycle6"/>
    <dgm:cxn modelId="{5D814AC8-B749-427C-B363-0D99A8424EC1}" type="presParOf" srcId="{1C5F510B-165B-4F56-B871-4A3403890FBA}" destId="{8A16A1F5-D96C-456F-A366-39E35C88631D}" srcOrd="1" destOrd="0" presId="urn:microsoft.com/office/officeart/2005/8/layout/cycle6"/>
    <dgm:cxn modelId="{3BC0F4FD-1DD2-4EBD-9C34-5789CBB51271}" type="presParOf" srcId="{1C5F510B-165B-4F56-B871-4A3403890FBA}" destId="{CC8FED91-037E-4D21-BAE5-8B8A14AE361B}" srcOrd="2" destOrd="0" presId="urn:microsoft.com/office/officeart/2005/8/layout/cycle6"/>
    <dgm:cxn modelId="{2EA4678E-F196-410D-8127-61070E50409A}" type="presParOf" srcId="{1C5F510B-165B-4F56-B871-4A3403890FBA}" destId="{EECC5F27-603F-4A2F-A8A9-DA13794E501E}" srcOrd="3" destOrd="0" presId="urn:microsoft.com/office/officeart/2005/8/layout/cycle6"/>
    <dgm:cxn modelId="{E83CBF79-5874-4DCB-B429-FE9BCC7123DD}" type="presParOf" srcId="{1C5F510B-165B-4F56-B871-4A3403890FBA}" destId="{51CFBC45-14A2-4150-B20A-6E73D9AF161C}" srcOrd="4" destOrd="0" presId="urn:microsoft.com/office/officeart/2005/8/layout/cycle6"/>
    <dgm:cxn modelId="{A7310D51-C6C9-4F04-9FBB-DC1310F557AD}" type="presParOf" srcId="{1C5F510B-165B-4F56-B871-4A3403890FBA}" destId="{CBDA6418-7CA5-479D-9D96-FE1BC5C25E30}" srcOrd="5" destOrd="0" presId="urn:microsoft.com/office/officeart/2005/8/layout/cycle6"/>
    <dgm:cxn modelId="{9FC0D2F3-04A9-4250-BF29-7D968AF900A1}" type="presParOf" srcId="{1C5F510B-165B-4F56-B871-4A3403890FBA}" destId="{84ECCF0F-AEE4-420D-854E-AEC74C992C8F}" srcOrd="6" destOrd="0" presId="urn:microsoft.com/office/officeart/2005/8/layout/cycle6"/>
    <dgm:cxn modelId="{AEBDFDDB-1108-49FF-A29A-5A3D4C09983A}" type="presParOf" srcId="{1C5F510B-165B-4F56-B871-4A3403890FBA}" destId="{388660FC-5591-4EDC-9F6F-85F86F11C135}" srcOrd="7" destOrd="0" presId="urn:microsoft.com/office/officeart/2005/8/layout/cycle6"/>
    <dgm:cxn modelId="{1D599BD3-A556-4648-B9C3-5A3248CF8C9D}" type="presParOf" srcId="{1C5F510B-165B-4F56-B871-4A3403890FBA}" destId="{6D4DA03E-4800-4562-B08A-191D36CFDD2C}" srcOrd="8" destOrd="0" presId="urn:microsoft.com/office/officeart/2005/8/layout/cycle6"/>
    <dgm:cxn modelId="{A3435854-8D11-40B2-9A51-EDC5FA768DDF}" type="presParOf" srcId="{1C5F510B-165B-4F56-B871-4A3403890FBA}" destId="{571D4906-30BE-4C07-982A-E1475E083942}" srcOrd="9" destOrd="0" presId="urn:microsoft.com/office/officeart/2005/8/layout/cycle6"/>
    <dgm:cxn modelId="{1A30BB2F-D947-44A9-BED1-08EACA5260F1}" type="presParOf" srcId="{1C5F510B-165B-4F56-B871-4A3403890FBA}" destId="{E7677518-8D10-4361-B23C-AE57312C88D7}" srcOrd="10" destOrd="0" presId="urn:microsoft.com/office/officeart/2005/8/layout/cycle6"/>
    <dgm:cxn modelId="{0E49E4B3-19E0-4B28-98AB-80CA98EBD6F8}" type="presParOf" srcId="{1C5F510B-165B-4F56-B871-4A3403890FBA}" destId="{F3DFC8AA-3E74-48F7-A7D6-19780591D844}" srcOrd="11" destOrd="0" presId="urn:microsoft.com/office/officeart/2005/8/layout/cycle6"/>
    <dgm:cxn modelId="{23C8990C-5D66-4A81-A466-0C0B0C4E4E40}" type="presParOf" srcId="{1C5F510B-165B-4F56-B871-4A3403890FBA}" destId="{5BE07C43-84E4-4730-8220-CC90BCBAA3DB}" srcOrd="12" destOrd="0" presId="urn:microsoft.com/office/officeart/2005/8/layout/cycle6"/>
    <dgm:cxn modelId="{0BC504C7-DCD4-463F-9A18-3B80FED8D815}" type="presParOf" srcId="{1C5F510B-165B-4F56-B871-4A3403890FBA}" destId="{93B425AD-8CD4-431D-8E11-AD751BA708DC}" srcOrd="13" destOrd="0" presId="urn:microsoft.com/office/officeart/2005/8/layout/cycle6"/>
    <dgm:cxn modelId="{855D8822-D034-4C83-AB3E-8A41CC3C043E}" type="presParOf" srcId="{1C5F510B-165B-4F56-B871-4A3403890FBA}" destId="{DD8E1E92-339F-462A-AE49-EBEC7E1FF23C}" srcOrd="14" destOrd="0" presId="urn:microsoft.com/office/officeart/2005/8/layout/cycle6"/>
    <dgm:cxn modelId="{C4CEA5DD-7135-47CF-8E8E-A5EBACAD5D76}" type="presParOf" srcId="{1C5F510B-165B-4F56-B871-4A3403890FBA}" destId="{33998F67-E8C9-451C-850A-71C0D1E9E131}" srcOrd="15" destOrd="0" presId="urn:microsoft.com/office/officeart/2005/8/layout/cycle6"/>
    <dgm:cxn modelId="{DDCE0433-EDA0-4FC1-8DD3-718AEF217CC3}" type="presParOf" srcId="{1C5F510B-165B-4F56-B871-4A3403890FBA}" destId="{4C804E46-537B-4D0E-85A0-29307961268D}" srcOrd="16" destOrd="0" presId="urn:microsoft.com/office/officeart/2005/8/layout/cycle6"/>
    <dgm:cxn modelId="{563F7B36-26A5-4F6B-815A-DF2CBEAFF856}" type="presParOf" srcId="{1C5F510B-165B-4F56-B871-4A3403890FBA}" destId="{781FE2D5-5703-4042-B269-70DEDCD4C68B}" srcOrd="17" destOrd="0" presId="urn:microsoft.com/office/officeart/2005/8/layout/cycle6"/>
    <dgm:cxn modelId="{5A3018D6-02D1-4281-8B33-022742C67742}" type="presParOf" srcId="{1C5F510B-165B-4F56-B871-4A3403890FBA}" destId="{555EB997-092E-4B0A-87B4-40732A131DCB}" srcOrd="18" destOrd="0" presId="urn:microsoft.com/office/officeart/2005/8/layout/cycle6"/>
    <dgm:cxn modelId="{044CA639-33B0-4091-BB60-FFBB8FF78B5F}" type="presParOf" srcId="{1C5F510B-165B-4F56-B871-4A3403890FBA}" destId="{2E305588-B621-4CE9-A7CC-ED278678A1CA}" srcOrd="19" destOrd="0" presId="urn:microsoft.com/office/officeart/2005/8/layout/cycle6"/>
    <dgm:cxn modelId="{258C6D5B-DFC7-4BE5-8011-1DBB19F28B7E}" type="presParOf" srcId="{1C5F510B-165B-4F56-B871-4A3403890FBA}" destId="{E8809DBD-2F72-4AEB-9AEC-D176B8AC0E69}" srcOrd="20" destOrd="0" presId="urn:microsoft.com/office/officeart/2005/8/layout/cycle6"/>
    <dgm:cxn modelId="{FB0A9023-BA60-4BC5-B6E5-F99483093A8B}" type="presParOf" srcId="{1C5F510B-165B-4F56-B871-4A3403890FBA}" destId="{EB21912C-18D7-4F94-A317-E466EBC389D1}" srcOrd="21" destOrd="0" presId="urn:microsoft.com/office/officeart/2005/8/layout/cycle6"/>
    <dgm:cxn modelId="{2B1B9859-FA1E-4D77-9D78-E1D037E200C3}" type="presParOf" srcId="{1C5F510B-165B-4F56-B871-4A3403890FBA}" destId="{E4414151-5D97-4C56-ABB9-C34AFF545883}" srcOrd="22" destOrd="0" presId="urn:microsoft.com/office/officeart/2005/8/layout/cycle6"/>
    <dgm:cxn modelId="{6D865362-E6BA-44A3-BC18-9EBC5B527C0B}" type="presParOf" srcId="{1C5F510B-165B-4F56-B871-4A3403890FBA}" destId="{242C0EDB-B1B5-4D78-8040-48554CAFB845}" srcOrd="23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F4EE51-CFBA-412D-8B0A-0872A83F7289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4D5FB5-C389-48B7-AF5A-2EB0E994F560}">
      <dgm:prSet phldrT="[Text]"/>
      <dgm:spPr/>
      <dgm:t>
        <a:bodyPr/>
        <a:lstStyle/>
        <a:p>
          <a:r>
            <a:rPr lang="en-US" dirty="0"/>
            <a:t>Rhodes, Clarendon, Ertegun</a:t>
          </a:r>
        </a:p>
      </dgm:t>
    </dgm:pt>
    <dgm:pt modelId="{32E435DD-31FF-44F1-9AB9-928CAABB70FC}" type="parTrans" cxnId="{84A26FE6-7614-4B66-9E9C-D2DF25EFF8CE}">
      <dgm:prSet/>
      <dgm:spPr/>
      <dgm:t>
        <a:bodyPr/>
        <a:lstStyle/>
        <a:p>
          <a:endParaRPr lang="en-US"/>
        </a:p>
      </dgm:t>
    </dgm:pt>
    <dgm:pt modelId="{BD138160-8023-4BCB-916A-99A1A1D9B584}" type="sibTrans" cxnId="{84A26FE6-7614-4B66-9E9C-D2DF25EFF8CE}">
      <dgm:prSet/>
      <dgm:spPr/>
      <dgm:t>
        <a:bodyPr/>
        <a:lstStyle/>
        <a:p>
          <a:endParaRPr lang="en-US"/>
        </a:p>
      </dgm:t>
    </dgm:pt>
    <dgm:pt modelId="{C431585C-DF51-4A71-AF23-10A87050DA65}">
      <dgm:prSet phldrT="[Text]"/>
      <dgm:spPr/>
      <dgm:t>
        <a:bodyPr/>
        <a:lstStyle/>
        <a:p>
          <a:r>
            <a:rPr lang="en-US" dirty="0"/>
            <a:t>Gates, Churchill, Paul Mellon, King’s, Chevening</a:t>
          </a:r>
        </a:p>
      </dgm:t>
    </dgm:pt>
    <dgm:pt modelId="{7A1D4B33-F9A9-47F9-8FAD-615D88133212}" type="parTrans" cxnId="{E55F6650-D711-4E2F-AC7A-6B0200230179}">
      <dgm:prSet/>
      <dgm:spPr/>
      <dgm:t>
        <a:bodyPr/>
        <a:lstStyle/>
        <a:p>
          <a:endParaRPr lang="en-US"/>
        </a:p>
      </dgm:t>
    </dgm:pt>
    <dgm:pt modelId="{3BC81D9E-1C14-4C44-8869-806D43AFE3F7}" type="sibTrans" cxnId="{E55F6650-D711-4E2F-AC7A-6B0200230179}">
      <dgm:prSet/>
      <dgm:spPr/>
      <dgm:t>
        <a:bodyPr/>
        <a:lstStyle/>
        <a:p>
          <a:endParaRPr lang="en-US"/>
        </a:p>
      </dgm:t>
    </dgm:pt>
    <dgm:pt modelId="{9884AA7B-BE93-4503-AEC2-12E3ED2B5710}">
      <dgm:prSet phldrT="[Text]" custT="1"/>
      <dgm:spPr/>
      <dgm:t>
        <a:bodyPr/>
        <a:lstStyle/>
        <a:p>
          <a:r>
            <a:rPr lang="en-US" sz="2400" dirty="0"/>
            <a:t>Marshall, Fulbright</a:t>
          </a:r>
        </a:p>
      </dgm:t>
    </dgm:pt>
    <dgm:pt modelId="{8509A288-7A0B-47B4-94BC-9D28688A834D}" type="parTrans" cxnId="{669D9A34-86AD-4F4D-B727-C6626C30B601}">
      <dgm:prSet/>
      <dgm:spPr/>
      <dgm:t>
        <a:bodyPr/>
        <a:lstStyle/>
        <a:p>
          <a:endParaRPr lang="en-US"/>
        </a:p>
      </dgm:t>
    </dgm:pt>
    <dgm:pt modelId="{CA2E2423-E167-4105-909F-86171AFDE9B9}" type="sibTrans" cxnId="{669D9A34-86AD-4F4D-B727-C6626C30B601}">
      <dgm:prSet/>
      <dgm:spPr/>
      <dgm:t>
        <a:bodyPr/>
        <a:lstStyle/>
        <a:p>
          <a:endParaRPr lang="en-US"/>
        </a:p>
      </dgm:t>
    </dgm:pt>
    <dgm:pt modelId="{495140D0-6924-4C41-B7EB-0C3704A631DB}">
      <dgm:prSet phldrT="[Text]" custT="1"/>
      <dgm:spPr/>
      <dgm:t>
        <a:bodyPr/>
        <a:lstStyle/>
        <a:p>
          <a:r>
            <a:rPr lang="en-US" sz="2400" dirty="0"/>
            <a:t>Henry</a:t>
          </a:r>
        </a:p>
      </dgm:t>
    </dgm:pt>
    <dgm:pt modelId="{455BE3C4-E319-4F93-87D4-E96CDDBE2955}" type="parTrans" cxnId="{7C8AE639-F5AA-4047-A556-850A267D58C1}">
      <dgm:prSet/>
      <dgm:spPr/>
      <dgm:t>
        <a:bodyPr/>
        <a:lstStyle/>
        <a:p>
          <a:endParaRPr lang="en-US"/>
        </a:p>
      </dgm:t>
    </dgm:pt>
    <dgm:pt modelId="{B241BB0B-2BAC-45B2-907B-3B3577239F0E}" type="sibTrans" cxnId="{7C8AE639-F5AA-4047-A556-850A267D58C1}">
      <dgm:prSet/>
      <dgm:spPr/>
      <dgm:t>
        <a:bodyPr/>
        <a:lstStyle/>
        <a:p>
          <a:endParaRPr lang="en-US"/>
        </a:p>
      </dgm:t>
    </dgm:pt>
    <dgm:pt modelId="{92B67CD6-38EB-4FCA-BEFD-86455F63B8E3}">
      <dgm:prSet phldrT="[Text]"/>
      <dgm:spPr/>
      <dgm:t>
        <a:bodyPr/>
        <a:lstStyle/>
        <a:p>
          <a:r>
            <a:rPr lang="en-US" dirty="0"/>
            <a:t>St. Andrew’s Graduate Scholarship</a:t>
          </a:r>
        </a:p>
      </dgm:t>
    </dgm:pt>
    <dgm:pt modelId="{C0CF73B2-9009-4FC0-8DA7-CAEE798576FD}" type="parTrans" cxnId="{95483B1D-869D-4608-B34B-C460C1B1D65E}">
      <dgm:prSet/>
      <dgm:spPr/>
      <dgm:t>
        <a:bodyPr/>
        <a:lstStyle/>
        <a:p>
          <a:endParaRPr lang="en-US"/>
        </a:p>
      </dgm:t>
    </dgm:pt>
    <dgm:pt modelId="{21476438-AEDD-470F-AAAD-72E66CB95549}" type="sibTrans" cxnId="{95483B1D-869D-4608-B34B-C460C1B1D65E}">
      <dgm:prSet/>
      <dgm:spPr/>
      <dgm:t>
        <a:bodyPr/>
        <a:lstStyle/>
        <a:p>
          <a:endParaRPr lang="en-US"/>
        </a:p>
      </dgm:t>
    </dgm:pt>
    <dgm:pt modelId="{087E0066-0DF9-45A8-AFE9-8AD1025CCFDD}" type="pres">
      <dgm:prSet presAssocID="{4BF4EE51-CFBA-412D-8B0A-0872A83F7289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B15BF091-EEDB-4195-9C5F-72FE7DAF324F}" type="pres">
      <dgm:prSet presAssocID="{164D5FB5-C389-48B7-AF5A-2EB0E994F560}" presName="composite" presStyleCnt="0"/>
      <dgm:spPr/>
    </dgm:pt>
    <dgm:pt modelId="{388D5150-C74E-4FB2-B587-160B79C59F48}" type="pres">
      <dgm:prSet presAssocID="{164D5FB5-C389-48B7-AF5A-2EB0E994F560}" presName="FirstChild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4D8B29C5-E75C-49F6-8356-84A0500D364A}" type="pres">
      <dgm:prSet presAssocID="{164D5FB5-C389-48B7-AF5A-2EB0E994F560}" presName="Parent" presStyleLbl="alignNode1" presStyleIdx="0" presStyleCnt="5">
        <dgm:presLayoutVars>
          <dgm:chMax val="3"/>
          <dgm:chPref val="3"/>
          <dgm:bulletEnabled val="1"/>
        </dgm:presLayoutVars>
      </dgm:prSet>
      <dgm:spPr/>
    </dgm:pt>
    <dgm:pt modelId="{0B4E5FDC-6A9B-42DF-B2A7-A739CC500875}" type="pres">
      <dgm:prSet presAssocID="{164D5FB5-C389-48B7-AF5A-2EB0E994F560}" presName="Accent" presStyleLbl="parChTrans1D1" presStyleIdx="0" presStyleCnt="5"/>
      <dgm:spPr/>
    </dgm:pt>
    <dgm:pt modelId="{FDF179AB-F5C0-4BCA-A1EA-8DC92C96C100}" type="pres">
      <dgm:prSet presAssocID="{BD138160-8023-4BCB-916A-99A1A1D9B584}" presName="sibTrans" presStyleCnt="0"/>
      <dgm:spPr/>
    </dgm:pt>
    <dgm:pt modelId="{7F57B057-A7B7-4FCA-85CE-108F96917237}" type="pres">
      <dgm:prSet presAssocID="{C431585C-DF51-4A71-AF23-10A87050DA65}" presName="composite" presStyleCnt="0"/>
      <dgm:spPr/>
    </dgm:pt>
    <dgm:pt modelId="{C5B9DDB7-B1A6-4CF8-A4E7-9E8F5E74D1D9}" type="pres">
      <dgm:prSet presAssocID="{C431585C-DF51-4A71-AF23-10A87050DA65}" presName="FirstChild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DA5606B8-B231-4F63-9D1C-66B1A762B083}" type="pres">
      <dgm:prSet presAssocID="{C431585C-DF51-4A71-AF23-10A87050DA65}" presName="Parent" presStyleLbl="alignNode1" presStyleIdx="1" presStyleCnt="5">
        <dgm:presLayoutVars>
          <dgm:chMax val="3"/>
          <dgm:chPref val="3"/>
          <dgm:bulletEnabled val="1"/>
        </dgm:presLayoutVars>
      </dgm:prSet>
      <dgm:spPr/>
    </dgm:pt>
    <dgm:pt modelId="{F72F318D-46A8-45DE-9A3E-65E30178997F}" type="pres">
      <dgm:prSet presAssocID="{C431585C-DF51-4A71-AF23-10A87050DA65}" presName="Accent" presStyleLbl="parChTrans1D1" presStyleIdx="1" presStyleCnt="5"/>
      <dgm:spPr/>
    </dgm:pt>
    <dgm:pt modelId="{97F4DADF-1C32-4605-80DD-A8A6C2F8FD85}" type="pres">
      <dgm:prSet presAssocID="{3BC81D9E-1C14-4C44-8869-806D43AFE3F7}" presName="sibTrans" presStyleCnt="0"/>
      <dgm:spPr/>
    </dgm:pt>
    <dgm:pt modelId="{78EB85C3-5DCD-45CF-8DB9-D7F630BB64BA}" type="pres">
      <dgm:prSet presAssocID="{9884AA7B-BE93-4503-AEC2-12E3ED2B5710}" presName="composite" presStyleCnt="0"/>
      <dgm:spPr/>
    </dgm:pt>
    <dgm:pt modelId="{F849EB86-4A96-40B5-AAB2-01D13F80A91E}" type="pres">
      <dgm:prSet presAssocID="{9884AA7B-BE93-4503-AEC2-12E3ED2B5710}" presName="FirstChild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D716AAFE-BB32-480C-A9B5-FCE0A20117DE}" type="pres">
      <dgm:prSet presAssocID="{9884AA7B-BE93-4503-AEC2-12E3ED2B5710}" presName="Parent" presStyleLbl="alignNode1" presStyleIdx="2" presStyleCnt="5" custLinFactNeighborY="-2500">
        <dgm:presLayoutVars>
          <dgm:chMax val="3"/>
          <dgm:chPref val="3"/>
          <dgm:bulletEnabled val="1"/>
        </dgm:presLayoutVars>
      </dgm:prSet>
      <dgm:spPr/>
    </dgm:pt>
    <dgm:pt modelId="{B7399CB4-4296-4DFA-AEC8-F2254FBEB93C}" type="pres">
      <dgm:prSet presAssocID="{9884AA7B-BE93-4503-AEC2-12E3ED2B5710}" presName="Accent" presStyleLbl="parChTrans1D1" presStyleIdx="2" presStyleCnt="5"/>
      <dgm:spPr/>
    </dgm:pt>
    <dgm:pt modelId="{1AB20D29-309C-4B33-81EB-0B80358023E6}" type="pres">
      <dgm:prSet presAssocID="{CA2E2423-E167-4105-909F-86171AFDE9B9}" presName="sibTrans" presStyleCnt="0"/>
      <dgm:spPr/>
    </dgm:pt>
    <dgm:pt modelId="{E8591353-6276-4A98-9E7D-EE766A9FAE50}" type="pres">
      <dgm:prSet presAssocID="{495140D0-6924-4C41-B7EB-0C3704A631DB}" presName="composite" presStyleCnt="0"/>
      <dgm:spPr/>
    </dgm:pt>
    <dgm:pt modelId="{032D542C-63BC-4574-8C06-C9C7517C6457}" type="pres">
      <dgm:prSet presAssocID="{495140D0-6924-4C41-B7EB-0C3704A631DB}" presName="FirstChild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B0D6F47E-392E-4CB1-8FCA-A770E5BB5865}" type="pres">
      <dgm:prSet presAssocID="{495140D0-6924-4C41-B7EB-0C3704A631DB}" presName="Parent" presStyleLbl="alignNode1" presStyleIdx="3" presStyleCnt="5">
        <dgm:presLayoutVars>
          <dgm:chMax val="3"/>
          <dgm:chPref val="3"/>
          <dgm:bulletEnabled val="1"/>
        </dgm:presLayoutVars>
      </dgm:prSet>
      <dgm:spPr/>
    </dgm:pt>
    <dgm:pt modelId="{350A17A6-305D-446E-8E9B-7CE82F799E03}" type="pres">
      <dgm:prSet presAssocID="{495140D0-6924-4C41-B7EB-0C3704A631DB}" presName="Accent" presStyleLbl="parChTrans1D1" presStyleIdx="3" presStyleCnt="5"/>
      <dgm:spPr/>
    </dgm:pt>
    <dgm:pt modelId="{7605461F-E287-4005-8B11-CA56053D72AA}" type="pres">
      <dgm:prSet presAssocID="{B241BB0B-2BAC-45B2-907B-3B3577239F0E}" presName="sibTrans" presStyleCnt="0"/>
      <dgm:spPr/>
    </dgm:pt>
    <dgm:pt modelId="{D826F6FA-975B-427C-A5BD-40F5DCE2DF87}" type="pres">
      <dgm:prSet presAssocID="{92B67CD6-38EB-4FCA-BEFD-86455F63B8E3}" presName="composite" presStyleCnt="0"/>
      <dgm:spPr/>
    </dgm:pt>
    <dgm:pt modelId="{B056F31E-0A29-42BB-9165-F02A52E40695}" type="pres">
      <dgm:prSet presAssocID="{92B67CD6-38EB-4FCA-BEFD-86455F63B8E3}" presName="FirstChild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91BCB86A-58A5-4C5E-B334-B619221A500C}" type="pres">
      <dgm:prSet presAssocID="{92B67CD6-38EB-4FCA-BEFD-86455F63B8E3}" presName="Parent" presStyleLbl="alignNode1" presStyleIdx="4" presStyleCnt="5">
        <dgm:presLayoutVars>
          <dgm:chMax val="3"/>
          <dgm:chPref val="3"/>
          <dgm:bulletEnabled val="1"/>
        </dgm:presLayoutVars>
      </dgm:prSet>
      <dgm:spPr/>
    </dgm:pt>
    <dgm:pt modelId="{0452CF24-044F-49D0-82E2-247BB3863ACE}" type="pres">
      <dgm:prSet presAssocID="{92B67CD6-38EB-4FCA-BEFD-86455F63B8E3}" presName="Accent" presStyleLbl="parChTrans1D1" presStyleIdx="4" presStyleCnt="5"/>
      <dgm:spPr/>
    </dgm:pt>
  </dgm:ptLst>
  <dgm:cxnLst>
    <dgm:cxn modelId="{95483B1D-869D-4608-B34B-C460C1B1D65E}" srcId="{4BF4EE51-CFBA-412D-8B0A-0872A83F7289}" destId="{92B67CD6-38EB-4FCA-BEFD-86455F63B8E3}" srcOrd="4" destOrd="0" parTransId="{C0CF73B2-9009-4FC0-8DA7-CAEE798576FD}" sibTransId="{21476438-AEDD-470F-AAAD-72E66CB95549}"/>
    <dgm:cxn modelId="{0ED5D12C-122F-4FEC-987E-3BC2E457651B}" type="presOf" srcId="{495140D0-6924-4C41-B7EB-0C3704A631DB}" destId="{B0D6F47E-392E-4CB1-8FCA-A770E5BB5865}" srcOrd="0" destOrd="0" presId="urn:microsoft.com/office/officeart/2011/layout/TabList"/>
    <dgm:cxn modelId="{669D9A34-86AD-4F4D-B727-C6626C30B601}" srcId="{4BF4EE51-CFBA-412D-8B0A-0872A83F7289}" destId="{9884AA7B-BE93-4503-AEC2-12E3ED2B5710}" srcOrd="2" destOrd="0" parTransId="{8509A288-7A0B-47B4-94BC-9D28688A834D}" sibTransId="{CA2E2423-E167-4105-909F-86171AFDE9B9}"/>
    <dgm:cxn modelId="{7C8AE639-F5AA-4047-A556-850A267D58C1}" srcId="{4BF4EE51-CFBA-412D-8B0A-0872A83F7289}" destId="{495140D0-6924-4C41-B7EB-0C3704A631DB}" srcOrd="3" destOrd="0" parTransId="{455BE3C4-E319-4F93-87D4-E96CDDBE2955}" sibTransId="{B241BB0B-2BAC-45B2-907B-3B3577239F0E}"/>
    <dgm:cxn modelId="{E4F15A66-5A54-42A4-8358-645B6C3F7A79}" type="presOf" srcId="{4BF4EE51-CFBA-412D-8B0A-0872A83F7289}" destId="{087E0066-0DF9-45A8-AFE9-8AD1025CCFDD}" srcOrd="0" destOrd="0" presId="urn:microsoft.com/office/officeart/2011/layout/TabList"/>
    <dgm:cxn modelId="{47C5874F-B71B-496E-B548-975BB0693347}" type="presOf" srcId="{92B67CD6-38EB-4FCA-BEFD-86455F63B8E3}" destId="{91BCB86A-58A5-4C5E-B334-B619221A500C}" srcOrd="0" destOrd="0" presId="urn:microsoft.com/office/officeart/2011/layout/TabList"/>
    <dgm:cxn modelId="{E55F6650-D711-4E2F-AC7A-6B0200230179}" srcId="{4BF4EE51-CFBA-412D-8B0A-0872A83F7289}" destId="{C431585C-DF51-4A71-AF23-10A87050DA65}" srcOrd="1" destOrd="0" parTransId="{7A1D4B33-F9A9-47F9-8FAD-615D88133212}" sibTransId="{3BC81D9E-1C14-4C44-8869-806D43AFE3F7}"/>
    <dgm:cxn modelId="{F72FE078-C9E6-4F21-8CAF-29ED3423D5E2}" type="presOf" srcId="{164D5FB5-C389-48B7-AF5A-2EB0E994F560}" destId="{4D8B29C5-E75C-49F6-8356-84A0500D364A}" srcOrd="0" destOrd="0" presId="urn:microsoft.com/office/officeart/2011/layout/TabList"/>
    <dgm:cxn modelId="{DA1B5BA5-A2EE-4997-8D42-9950443F2FDA}" type="presOf" srcId="{C431585C-DF51-4A71-AF23-10A87050DA65}" destId="{DA5606B8-B231-4F63-9D1C-66B1A762B083}" srcOrd="0" destOrd="0" presId="urn:microsoft.com/office/officeart/2011/layout/TabList"/>
    <dgm:cxn modelId="{D75DAEC6-0404-414B-92D4-281A5D6CB8B6}" type="presOf" srcId="{9884AA7B-BE93-4503-AEC2-12E3ED2B5710}" destId="{D716AAFE-BB32-480C-A9B5-FCE0A20117DE}" srcOrd="0" destOrd="0" presId="urn:microsoft.com/office/officeart/2011/layout/TabList"/>
    <dgm:cxn modelId="{84A26FE6-7614-4B66-9E9C-D2DF25EFF8CE}" srcId="{4BF4EE51-CFBA-412D-8B0A-0872A83F7289}" destId="{164D5FB5-C389-48B7-AF5A-2EB0E994F560}" srcOrd="0" destOrd="0" parTransId="{32E435DD-31FF-44F1-9AB9-928CAABB70FC}" sibTransId="{BD138160-8023-4BCB-916A-99A1A1D9B584}"/>
    <dgm:cxn modelId="{4DC17E80-8E8B-4F1C-8B12-216A0C00B151}" type="presParOf" srcId="{087E0066-0DF9-45A8-AFE9-8AD1025CCFDD}" destId="{B15BF091-EEDB-4195-9C5F-72FE7DAF324F}" srcOrd="0" destOrd="0" presId="urn:microsoft.com/office/officeart/2011/layout/TabList"/>
    <dgm:cxn modelId="{D806F187-CE3E-4253-818D-A879180A4E92}" type="presParOf" srcId="{B15BF091-EEDB-4195-9C5F-72FE7DAF324F}" destId="{388D5150-C74E-4FB2-B587-160B79C59F48}" srcOrd="0" destOrd="0" presId="urn:microsoft.com/office/officeart/2011/layout/TabList"/>
    <dgm:cxn modelId="{1BA9CCA7-1F90-4659-80CC-7E6FDFC71B92}" type="presParOf" srcId="{B15BF091-EEDB-4195-9C5F-72FE7DAF324F}" destId="{4D8B29C5-E75C-49F6-8356-84A0500D364A}" srcOrd="1" destOrd="0" presId="urn:microsoft.com/office/officeart/2011/layout/TabList"/>
    <dgm:cxn modelId="{E436AF6B-5346-47A2-A403-CD351744BE2F}" type="presParOf" srcId="{B15BF091-EEDB-4195-9C5F-72FE7DAF324F}" destId="{0B4E5FDC-6A9B-42DF-B2A7-A739CC500875}" srcOrd="2" destOrd="0" presId="urn:microsoft.com/office/officeart/2011/layout/TabList"/>
    <dgm:cxn modelId="{CE063E58-0A6D-468C-89D9-68311D6446EB}" type="presParOf" srcId="{087E0066-0DF9-45A8-AFE9-8AD1025CCFDD}" destId="{FDF179AB-F5C0-4BCA-A1EA-8DC92C96C100}" srcOrd="1" destOrd="0" presId="urn:microsoft.com/office/officeart/2011/layout/TabList"/>
    <dgm:cxn modelId="{E4F4E8E4-6642-4551-AD9C-D0282DCC7910}" type="presParOf" srcId="{087E0066-0DF9-45A8-AFE9-8AD1025CCFDD}" destId="{7F57B057-A7B7-4FCA-85CE-108F96917237}" srcOrd="2" destOrd="0" presId="urn:microsoft.com/office/officeart/2011/layout/TabList"/>
    <dgm:cxn modelId="{B352AAFE-1B1F-4212-BCC4-43F6CC2DFDB1}" type="presParOf" srcId="{7F57B057-A7B7-4FCA-85CE-108F96917237}" destId="{C5B9DDB7-B1A6-4CF8-A4E7-9E8F5E74D1D9}" srcOrd="0" destOrd="0" presId="urn:microsoft.com/office/officeart/2011/layout/TabList"/>
    <dgm:cxn modelId="{009EBDC1-BFFD-4BC1-9586-15D458A18278}" type="presParOf" srcId="{7F57B057-A7B7-4FCA-85CE-108F96917237}" destId="{DA5606B8-B231-4F63-9D1C-66B1A762B083}" srcOrd="1" destOrd="0" presId="urn:microsoft.com/office/officeart/2011/layout/TabList"/>
    <dgm:cxn modelId="{FB5CF0FF-D1EF-4920-958A-DECE2B3DAD57}" type="presParOf" srcId="{7F57B057-A7B7-4FCA-85CE-108F96917237}" destId="{F72F318D-46A8-45DE-9A3E-65E30178997F}" srcOrd="2" destOrd="0" presId="urn:microsoft.com/office/officeart/2011/layout/TabList"/>
    <dgm:cxn modelId="{5DBE1869-0B96-4E4D-B84D-D8B7BF13D275}" type="presParOf" srcId="{087E0066-0DF9-45A8-AFE9-8AD1025CCFDD}" destId="{97F4DADF-1C32-4605-80DD-A8A6C2F8FD85}" srcOrd="3" destOrd="0" presId="urn:microsoft.com/office/officeart/2011/layout/TabList"/>
    <dgm:cxn modelId="{68A13138-EC41-434F-BE7B-234DD4B22CF6}" type="presParOf" srcId="{087E0066-0DF9-45A8-AFE9-8AD1025CCFDD}" destId="{78EB85C3-5DCD-45CF-8DB9-D7F630BB64BA}" srcOrd="4" destOrd="0" presId="urn:microsoft.com/office/officeart/2011/layout/TabList"/>
    <dgm:cxn modelId="{C3878E7C-BE00-4CCE-824C-A77176FF685E}" type="presParOf" srcId="{78EB85C3-5DCD-45CF-8DB9-D7F630BB64BA}" destId="{F849EB86-4A96-40B5-AAB2-01D13F80A91E}" srcOrd="0" destOrd="0" presId="urn:microsoft.com/office/officeart/2011/layout/TabList"/>
    <dgm:cxn modelId="{6A31CB6A-6663-487D-B7BB-497338157721}" type="presParOf" srcId="{78EB85C3-5DCD-45CF-8DB9-D7F630BB64BA}" destId="{D716AAFE-BB32-480C-A9B5-FCE0A20117DE}" srcOrd="1" destOrd="0" presId="urn:microsoft.com/office/officeart/2011/layout/TabList"/>
    <dgm:cxn modelId="{4494DC85-E6FE-499E-AFF3-C270092FAA66}" type="presParOf" srcId="{78EB85C3-5DCD-45CF-8DB9-D7F630BB64BA}" destId="{B7399CB4-4296-4DFA-AEC8-F2254FBEB93C}" srcOrd="2" destOrd="0" presId="urn:microsoft.com/office/officeart/2011/layout/TabList"/>
    <dgm:cxn modelId="{7BA154BA-081C-4DAC-B01E-A35DA7DDE1E3}" type="presParOf" srcId="{087E0066-0DF9-45A8-AFE9-8AD1025CCFDD}" destId="{1AB20D29-309C-4B33-81EB-0B80358023E6}" srcOrd="5" destOrd="0" presId="urn:microsoft.com/office/officeart/2011/layout/TabList"/>
    <dgm:cxn modelId="{9AED2E65-1928-49A0-85DD-5A3B29CBAA48}" type="presParOf" srcId="{087E0066-0DF9-45A8-AFE9-8AD1025CCFDD}" destId="{E8591353-6276-4A98-9E7D-EE766A9FAE50}" srcOrd="6" destOrd="0" presId="urn:microsoft.com/office/officeart/2011/layout/TabList"/>
    <dgm:cxn modelId="{3C702B3F-F63B-45E5-B511-A201B262F926}" type="presParOf" srcId="{E8591353-6276-4A98-9E7D-EE766A9FAE50}" destId="{032D542C-63BC-4574-8C06-C9C7517C6457}" srcOrd="0" destOrd="0" presId="urn:microsoft.com/office/officeart/2011/layout/TabList"/>
    <dgm:cxn modelId="{3CF0B7C2-FBAF-4774-8142-B19D5E1B106D}" type="presParOf" srcId="{E8591353-6276-4A98-9E7D-EE766A9FAE50}" destId="{B0D6F47E-392E-4CB1-8FCA-A770E5BB5865}" srcOrd="1" destOrd="0" presId="urn:microsoft.com/office/officeart/2011/layout/TabList"/>
    <dgm:cxn modelId="{CC5A2875-4671-4E00-A3FE-7DD984B5DB68}" type="presParOf" srcId="{E8591353-6276-4A98-9E7D-EE766A9FAE50}" destId="{350A17A6-305D-446E-8E9B-7CE82F799E03}" srcOrd="2" destOrd="0" presId="urn:microsoft.com/office/officeart/2011/layout/TabList"/>
    <dgm:cxn modelId="{4ED38C6F-561D-486B-A330-C62C6A8A8E7A}" type="presParOf" srcId="{087E0066-0DF9-45A8-AFE9-8AD1025CCFDD}" destId="{7605461F-E287-4005-8B11-CA56053D72AA}" srcOrd="7" destOrd="0" presId="urn:microsoft.com/office/officeart/2011/layout/TabList"/>
    <dgm:cxn modelId="{67C5A583-DD0F-4DEC-BFA3-82A8FB2FE504}" type="presParOf" srcId="{087E0066-0DF9-45A8-AFE9-8AD1025CCFDD}" destId="{D826F6FA-975B-427C-A5BD-40F5DCE2DF87}" srcOrd="8" destOrd="0" presId="urn:microsoft.com/office/officeart/2011/layout/TabList"/>
    <dgm:cxn modelId="{15AEC2EC-C6A3-4CB2-AF16-1235107DCEFF}" type="presParOf" srcId="{D826F6FA-975B-427C-A5BD-40F5DCE2DF87}" destId="{B056F31E-0A29-42BB-9165-F02A52E40695}" srcOrd="0" destOrd="0" presId="urn:microsoft.com/office/officeart/2011/layout/TabList"/>
    <dgm:cxn modelId="{93C78040-A8CF-4108-9DD2-DE487D125AB6}" type="presParOf" srcId="{D826F6FA-975B-427C-A5BD-40F5DCE2DF87}" destId="{91BCB86A-58A5-4C5E-B334-B619221A500C}" srcOrd="1" destOrd="0" presId="urn:microsoft.com/office/officeart/2011/layout/TabList"/>
    <dgm:cxn modelId="{F4A5E27D-7863-43E8-985B-7F91F9EBBD6B}" type="presParOf" srcId="{D826F6FA-975B-427C-A5BD-40F5DCE2DF87}" destId="{0452CF24-044F-49D0-82E2-247BB3863ACE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EBA938-D7CF-4C92-9BDE-CE5741438D5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6CFFDE99-1289-4DB9-BE81-B2DBFFE4EE5D}">
      <dgm:prSet phldrT="[Text]" custT="1"/>
      <dgm:spPr/>
      <dgm:t>
        <a:bodyPr/>
        <a:lstStyle/>
        <a:p>
          <a:r>
            <a:rPr lang="en-US" sz="2400" dirty="0"/>
            <a:t>Research your options!</a:t>
          </a:r>
        </a:p>
      </dgm:t>
    </dgm:pt>
    <dgm:pt modelId="{B23E20D1-E927-4006-9624-88E32C371167}" type="parTrans" cxnId="{8160D29D-9E76-45CE-828E-C872D48CFCB9}">
      <dgm:prSet/>
      <dgm:spPr/>
      <dgm:t>
        <a:bodyPr/>
        <a:lstStyle/>
        <a:p>
          <a:endParaRPr lang="en-US"/>
        </a:p>
      </dgm:t>
    </dgm:pt>
    <dgm:pt modelId="{C59904F7-6F00-4998-AF92-D57B476B556D}" type="sibTrans" cxnId="{8160D29D-9E76-45CE-828E-C872D48CFCB9}">
      <dgm:prSet/>
      <dgm:spPr/>
      <dgm:t>
        <a:bodyPr/>
        <a:lstStyle/>
        <a:p>
          <a:endParaRPr lang="en-US"/>
        </a:p>
      </dgm:t>
    </dgm:pt>
    <dgm:pt modelId="{529371FE-C1D2-420E-91E9-69BC54DF2253}">
      <dgm:prSet phldrT="[Text]" custT="1"/>
      <dgm:spPr/>
      <dgm:t>
        <a:bodyPr/>
        <a:lstStyle/>
        <a:p>
          <a:r>
            <a:rPr lang="en-US" sz="2400" dirty="0"/>
            <a:t>Talk to possible recommenders</a:t>
          </a:r>
        </a:p>
      </dgm:t>
    </dgm:pt>
    <dgm:pt modelId="{975BA089-58C6-4650-BE29-612C0BF71879}" type="parTrans" cxnId="{7701559A-12A9-49BA-8419-689389185DD2}">
      <dgm:prSet/>
      <dgm:spPr/>
      <dgm:t>
        <a:bodyPr/>
        <a:lstStyle/>
        <a:p>
          <a:endParaRPr lang="en-US"/>
        </a:p>
      </dgm:t>
    </dgm:pt>
    <dgm:pt modelId="{18F41E28-514F-4B6D-A5D6-6B67C2FE184A}" type="sibTrans" cxnId="{7701559A-12A9-49BA-8419-689389185DD2}">
      <dgm:prSet/>
      <dgm:spPr/>
      <dgm:t>
        <a:bodyPr/>
        <a:lstStyle/>
        <a:p>
          <a:endParaRPr lang="en-US"/>
        </a:p>
      </dgm:t>
    </dgm:pt>
    <dgm:pt modelId="{2DFC969A-81EE-4853-8B0B-049D3D8C82CF}">
      <dgm:prSet phldrT="[Text]" custT="1"/>
      <dgm:spPr/>
      <dgm:t>
        <a:bodyPr/>
        <a:lstStyle/>
        <a:p>
          <a:r>
            <a:rPr lang="en-US" sz="2400" dirty="0"/>
            <a:t>Make an appointment </a:t>
          </a:r>
        </a:p>
      </dgm:t>
    </dgm:pt>
    <dgm:pt modelId="{A712A176-3494-43DD-8F6E-A674336EF786}" type="parTrans" cxnId="{D64F6FDF-B75E-4401-BCA3-75EDB9C80491}">
      <dgm:prSet/>
      <dgm:spPr/>
      <dgm:t>
        <a:bodyPr/>
        <a:lstStyle/>
        <a:p>
          <a:endParaRPr lang="en-US"/>
        </a:p>
      </dgm:t>
    </dgm:pt>
    <dgm:pt modelId="{7A53D9F7-EABB-472D-8F43-C33BA85A7041}" type="sibTrans" cxnId="{D64F6FDF-B75E-4401-BCA3-75EDB9C80491}">
      <dgm:prSet/>
      <dgm:spPr/>
      <dgm:t>
        <a:bodyPr/>
        <a:lstStyle/>
        <a:p>
          <a:endParaRPr lang="en-US"/>
        </a:p>
      </dgm:t>
    </dgm:pt>
    <dgm:pt modelId="{91CBE461-9298-4DE0-AD40-A1983068BEEF}">
      <dgm:prSet phldrT="[Text]" custT="1"/>
      <dgm:spPr>
        <a:solidFill>
          <a:srgbClr val="1CADE4">
            <a:hueOff val="0"/>
            <a:satOff val="0"/>
            <a:lumOff val="0"/>
            <a:alphaOff val="0"/>
          </a:srgbClr>
        </a:solidFill>
        <a:ln w="15875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60960" tIns="60960" rIns="60960" bIns="60960" numCol="1" spcCol="1270" anchor="ctr" anchorCtr="0"/>
        <a:lstStyle/>
        <a:p>
          <a:r>
            <a:rPr lang="en-US" sz="2400" kern="1200" dirty="0"/>
            <a:t>Think seriously about </a:t>
          </a:r>
          <a:r>
            <a:rPr lang="en-US" sz="2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Plan</a:t>
          </a:r>
          <a:r>
            <a:rPr lang="en-US" sz="2400" kern="1200" dirty="0"/>
            <a:t> B, C, D…</a:t>
          </a:r>
        </a:p>
      </dgm:t>
    </dgm:pt>
    <dgm:pt modelId="{8A2AD2C7-57C0-4CE0-BB7C-18CB24EC5561}" type="parTrans" cxnId="{85D70A2F-C262-4664-8927-5B0D868D6B6C}">
      <dgm:prSet/>
      <dgm:spPr/>
      <dgm:t>
        <a:bodyPr/>
        <a:lstStyle/>
        <a:p>
          <a:endParaRPr lang="en-US"/>
        </a:p>
      </dgm:t>
    </dgm:pt>
    <dgm:pt modelId="{70AB5EC3-014C-414A-AE5F-40BE46920D4A}" type="sibTrans" cxnId="{85D70A2F-C262-4664-8927-5B0D868D6B6C}">
      <dgm:prSet/>
      <dgm:spPr/>
      <dgm:t>
        <a:bodyPr/>
        <a:lstStyle/>
        <a:p>
          <a:endParaRPr lang="en-US"/>
        </a:p>
      </dgm:t>
    </dgm:pt>
    <dgm:pt modelId="{D5964E70-3384-4934-B075-CC49F84D0F4F}">
      <dgm:prSet phldrT="[Text]" custT="1"/>
      <dgm:spPr/>
      <dgm:t>
        <a:bodyPr/>
        <a:lstStyle/>
        <a:p>
          <a:r>
            <a:rPr lang="en-US" sz="1800" dirty="0"/>
            <a:t>Get organized – make a spreadsheet!</a:t>
          </a:r>
        </a:p>
      </dgm:t>
    </dgm:pt>
    <dgm:pt modelId="{6FB58B3E-AD62-4C25-8B40-37AC6FA5C675}" type="parTrans" cxnId="{B4BE779D-0956-43DE-BFDD-37A9FACE5ADB}">
      <dgm:prSet/>
      <dgm:spPr/>
      <dgm:t>
        <a:bodyPr/>
        <a:lstStyle/>
        <a:p>
          <a:endParaRPr lang="en-US"/>
        </a:p>
      </dgm:t>
    </dgm:pt>
    <dgm:pt modelId="{4B1E52ED-18D9-44FC-BDA8-AE70B88525F1}" type="sibTrans" cxnId="{B4BE779D-0956-43DE-BFDD-37A9FACE5ADB}">
      <dgm:prSet/>
      <dgm:spPr/>
      <dgm:t>
        <a:bodyPr/>
        <a:lstStyle/>
        <a:p>
          <a:endParaRPr lang="en-US"/>
        </a:p>
      </dgm:t>
    </dgm:pt>
    <dgm:pt modelId="{F8C39950-9908-47F2-8C5B-3699E5D03AC5}">
      <dgm:prSet phldrT="[Text]" custT="1"/>
      <dgm:spPr/>
      <dgm:t>
        <a:bodyPr/>
        <a:lstStyle/>
        <a:p>
          <a:r>
            <a:rPr lang="en-US" sz="2800" dirty="0"/>
            <a:t>Start writing</a:t>
          </a:r>
        </a:p>
      </dgm:t>
    </dgm:pt>
    <dgm:pt modelId="{6D41BF2D-7498-4CC7-977B-A07549CC5797}" type="parTrans" cxnId="{4501E21E-DDCE-432E-BECB-92DEAC66C9B2}">
      <dgm:prSet/>
      <dgm:spPr/>
      <dgm:t>
        <a:bodyPr/>
        <a:lstStyle/>
        <a:p>
          <a:endParaRPr lang="en-US"/>
        </a:p>
      </dgm:t>
    </dgm:pt>
    <dgm:pt modelId="{AF597639-C2CB-4E56-B94C-B86B2EBAA154}" type="sibTrans" cxnId="{4501E21E-DDCE-432E-BECB-92DEAC66C9B2}">
      <dgm:prSet/>
      <dgm:spPr/>
      <dgm:t>
        <a:bodyPr/>
        <a:lstStyle/>
        <a:p>
          <a:endParaRPr lang="en-US"/>
        </a:p>
      </dgm:t>
    </dgm:pt>
    <dgm:pt modelId="{82FA1072-361D-49C6-AA2C-86851C7D9695}" type="pres">
      <dgm:prSet presAssocID="{F1EBA938-D7CF-4C92-9BDE-CE5741438D5D}" presName="CompostProcess" presStyleCnt="0">
        <dgm:presLayoutVars>
          <dgm:dir/>
          <dgm:resizeHandles val="exact"/>
        </dgm:presLayoutVars>
      </dgm:prSet>
      <dgm:spPr/>
    </dgm:pt>
    <dgm:pt modelId="{3F461E93-05F6-482C-9498-3CE74AA70484}" type="pres">
      <dgm:prSet presAssocID="{F1EBA938-D7CF-4C92-9BDE-CE5741438D5D}" presName="arrow" presStyleLbl="bgShp" presStyleIdx="0" presStyleCnt="1"/>
      <dgm:spPr/>
    </dgm:pt>
    <dgm:pt modelId="{4679D972-99FC-479D-95FA-73A1E39B0CD6}" type="pres">
      <dgm:prSet presAssocID="{F1EBA938-D7CF-4C92-9BDE-CE5741438D5D}" presName="linearProcess" presStyleCnt="0"/>
      <dgm:spPr/>
    </dgm:pt>
    <dgm:pt modelId="{11DE3782-06B2-41D5-B4B7-F8E206B813F2}" type="pres">
      <dgm:prSet presAssocID="{6CFFDE99-1289-4DB9-BE81-B2DBFFE4EE5D}" presName="textNode" presStyleLbl="node1" presStyleIdx="0" presStyleCnt="6">
        <dgm:presLayoutVars>
          <dgm:bulletEnabled val="1"/>
        </dgm:presLayoutVars>
      </dgm:prSet>
      <dgm:spPr/>
    </dgm:pt>
    <dgm:pt modelId="{20729F7C-BE08-4D16-9237-A1B3A766586F}" type="pres">
      <dgm:prSet presAssocID="{C59904F7-6F00-4998-AF92-D57B476B556D}" presName="sibTrans" presStyleCnt="0"/>
      <dgm:spPr/>
    </dgm:pt>
    <dgm:pt modelId="{902E23D7-E781-4B4E-8E88-2AFFB63CC6EE}" type="pres">
      <dgm:prSet presAssocID="{91CBE461-9298-4DE0-AD40-A1983068BEEF}" presName="textNode" presStyleLbl="node1" presStyleIdx="1" presStyleCnt="6">
        <dgm:presLayoutVars>
          <dgm:bulletEnabled val="1"/>
        </dgm:presLayoutVars>
      </dgm:prSet>
      <dgm:spPr>
        <a:xfrm>
          <a:off x="1366986" y="1625600"/>
          <a:ext cx="1299765" cy="2167466"/>
        </a:xfrm>
        <a:prstGeom prst="roundRect">
          <a:avLst/>
        </a:prstGeom>
      </dgm:spPr>
    </dgm:pt>
    <dgm:pt modelId="{C0820964-97A3-4311-9702-AEF68E80444F}" type="pres">
      <dgm:prSet presAssocID="{70AB5EC3-014C-414A-AE5F-40BE46920D4A}" presName="sibTrans" presStyleCnt="0"/>
      <dgm:spPr/>
    </dgm:pt>
    <dgm:pt modelId="{B123C184-2268-4585-86A8-C98D6B0106E8}" type="pres">
      <dgm:prSet presAssocID="{529371FE-C1D2-420E-91E9-69BC54DF2253}" presName="textNode" presStyleLbl="node1" presStyleIdx="2" presStyleCnt="6" custScaleX="151203" custLinFactNeighborX="-4150" custLinFactNeighborY="-981">
        <dgm:presLayoutVars>
          <dgm:bulletEnabled val="1"/>
        </dgm:presLayoutVars>
      </dgm:prSet>
      <dgm:spPr/>
    </dgm:pt>
    <dgm:pt modelId="{837BE2D4-62F8-4D0A-81F8-CF23A6A0B554}" type="pres">
      <dgm:prSet presAssocID="{18F41E28-514F-4B6D-A5D6-6B67C2FE184A}" presName="sibTrans" presStyleCnt="0"/>
      <dgm:spPr/>
    </dgm:pt>
    <dgm:pt modelId="{2E54010B-34CA-42C9-AD8C-5E52C6D8B1FD}" type="pres">
      <dgm:prSet presAssocID="{2DFC969A-81EE-4853-8B0B-049D3D8C82CF}" presName="textNode" presStyleLbl="node1" presStyleIdx="3" presStyleCnt="6" custScaleX="141071">
        <dgm:presLayoutVars>
          <dgm:bulletEnabled val="1"/>
        </dgm:presLayoutVars>
      </dgm:prSet>
      <dgm:spPr/>
    </dgm:pt>
    <dgm:pt modelId="{D5CA25A9-09E6-437C-AA1D-8D3AEBE24FAD}" type="pres">
      <dgm:prSet presAssocID="{7A53D9F7-EABB-472D-8F43-C33BA85A7041}" presName="sibTrans" presStyleCnt="0"/>
      <dgm:spPr/>
    </dgm:pt>
    <dgm:pt modelId="{8C40A272-4630-4121-AB9B-4CFFBB0CD658}" type="pres">
      <dgm:prSet presAssocID="{D5964E70-3384-4934-B075-CC49F84D0F4F}" presName="textNode" presStyleLbl="node1" presStyleIdx="4" presStyleCnt="6">
        <dgm:presLayoutVars>
          <dgm:bulletEnabled val="1"/>
        </dgm:presLayoutVars>
      </dgm:prSet>
      <dgm:spPr/>
    </dgm:pt>
    <dgm:pt modelId="{95105402-DC35-47E5-AAE8-882F8CFC9DB9}" type="pres">
      <dgm:prSet presAssocID="{4B1E52ED-18D9-44FC-BDA8-AE70B88525F1}" presName="sibTrans" presStyleCnt="0"/>
      <dgm:spPr/>
    </dgm:pt>
    <dgm:pt modelId="{D81EE197-B18B-4B14-B9CE-D6C24DF86EA6}" type="pres">
      <dgm:prSet presAssocID="{F8C39950-9908-47F2-8C5B-3699E5D03AC5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6AB1B21B-0074-4BBC-8BBA-F6D7677F09E3}" type="presOf" srcId="{91CBE461-9298-4DE0-AD40-A1983068BEEF}" destId="{902E23D7-E781-4B4E-8E88-2AFFB63CC6EE}" srcOrd="0" destOrd="0" presId="urn:microsoft.com/office/officeart/2005/8/layout/hProcess9"/>
    <dgm:cxn modelId="{4501E21E-DDCE-432E-BECB-92DEAC66C9B2}" srcId="{F1EBA938-D7CF-4C92-9BDE-CE5741438D5D}" destId="{F8C39950-9908-47F2-8C5B-3699E5D03AC5}" srcOrd="5" destOrd="0" parTransId="{6D41BF2D-7498-4CC7-977B-A07549CC5797}" sibTransId="{AF597639-C2CB-4E56-B94C-B86B2EBAA154}"/>
    <dgm:cxn modelId="{85D70A2F-C262-4664-8927-5B0D868D6B6C}" srcId="{F1EBA938-D7CF-4C92-9BDE-CE5741438D5D}" destId="{91CBE461-9298-4DE0-AD40-A1983068BEEF}" srcOrd="1" destOrd="0" parTransId="{8A2AD2C7-57C0-4CE0-BB7C-18CB24EC5561}" sibTransId="{70AB5EC3-014C-414A-AE5F-40BE46920D4A}"/>
    <dgm:cxn modelId="{44C25789-8E00-48DB-8BC4-CF328713BA4C}" type="presOf" srcId="{6CFFDE99-1289-4DB9-BE81-B2DBFFE4EE5D}" destId="{11DE3782-06B2-41D5-B4B7-F8E206B813F2}" srcOrd="0" destOrd="0" presId="urn:microsoft.com/office/officeart/2005/8/layout/hProcess9"/>
    <dgm:cxn modelId="{E24CD18C-6CB6-4A68-A722-477696433A18}" type="presOf" srcId="{F1EBA938-D7CF-4C92-9BDE-CE5741438D5D}" destId="{82FA1072-361D-49C6-AA2C-86851C7D9695}" srcOrd="0" destOrd="0" presId="urn:microsoft.com/office/officeart/2005/8/layout/hProcess9"/>
    <dgm:cxn modelId="{7701559A-12A9-49BA-8419-689389185DD2}" srcId="{F1EBA938-D7CF-4C92-9BDE-CE5741438D5D}" destId="{529371FE-C1D2-420E-91E9-69BC54DF2253}" srcOrd="2" destOrd="0" parTransId="{975BA089-58C6-4650-BE29-612C0BF71879}" sibTransId="{18F41E28-514F-4B6D-A5D6-6B67C2FE184A}"/>
    <dgm:cxn modelId="{B4BE779D-0956-43DE-BFDD-37A9FACE5ADB}" srcId="{F1EBA938-D7CF-4C92-9BDE-CE5741438D5D}" destId="{D5964E70-3384-4934-B075-CC49F84D0F4F}" srcOrd="4" destOrd="0" parTransId="{6FB58B3E-AD62-4C25-8B40-37AC6FA5C675}" sibTransId="{4B1E52ED-18D9-44FC-BDA8-AE70B88525F1}"/>
    <dgm:cxn modelId="{8160D29D-9E76-45CE-828E-C872D48CFCB9}" srcId="{F1EBA938-D7CF-4C92-9BDE-CE5741438D5D}" destId="{6CFFDE99-1289-4DB9-BE81-B2DBFFE4EE5D}" srcOrd="0" destOrd="0" parTransId="{B23E20D1-E927-4006-9624-88E32C371167}" sibTransId="{C59904F7-6F00-4998-AF92-D57B476B556D}"/>
    <dgm:cxn modelId="{F0BC86C2-70C8-4FEA-B303-C9A9DEA33CE4}" type="presOf" srcId="{529371FE-C1D2-420E-91E9-69BC54DF2253}" destId="{B123C184-2268-4585-86A8-C98D6B0106E8}" srcOrd="0" destOrd="0" presId="urn:microsoft.com/office/officeart/2005/8/layout/hProcess9"/>
    <dgm:cxn modelId="{C4B93BD9-0358-47F4-A029-9080EA7E9EE6}" type="presOf" srcId="{F8C39950-9908-47F2-8C5B-3699E5D03AC5}" destId="{D81EE197-B18B-4B14-B9CE-D6C24DF86EA6}" srcOrd="0" destOrd="0" presId="urn:microsoft.com/office/officeart/2005/8/layout/hProcess9"/>
    <dgm:cxn modelId="{E09DF4DB-BAF2-424C-97F7-86D8C933B90D}" type="presOf" srcId="{2DFC969A-81EE-4853-8B0B-049D3D8C82CF}" destId="{2E54010B-34CA-42C9-AD8C-5E52C6D8B1FD}" srcOrd="0" destOrd="0" presId="urn:microsoft.com/office/officeart/2005/8/layout/hProcess9"/>
    <dgm:cxn modelId="{D64F6FDF-B75E-4401-BCA3-75EDB9C80491}" srcId="{F1EBA938-D7CF-4C92-9BDE-CE5741438D5D}" destId="{2DFC969A-81EE-4853-8B0B-049D3D8C82CF}" srcOrd="3" destOrd="0" parTransId="{A712A176-3494-43DD-8F6E-A674336EF786}" sibTransId="{7A53D9F7-EABB-472D-8F43-C33BA85A7041}"/>
    <dgm:cxn modelId="{54EEEBF7-5C94-40FD-89A4-7E266E9500DC}" type="presOf" srcId="{D5964E70-3384-4934-B075-CC49F84D0F4F}" destId="{8C40A272-4630-4121-AB9B-4CFFBB0CD658}" srcOrd="0" destOrd="0" presId="urn:microsoft.com/office/officeart/2005/8/layout/hProcess9"/>
    <dgm:cxn modelId="{4369B018-CC50-420B-8D32-76CC9A487916}" type="presParOf" srcId="{82FA1072-361D-49C6-AA2C-86851C7D9695}" destId="{3F461E93-05F6-482C-9498-3CE74AA70484}" srcOrd="0" destOrd="0" presId="urn:microsoft.com/office/officeart/2005/8/layout/hProcess9"/>
    <dgm:cxn modelId="{B30A0F54-619D-490D-A700-AA77A63A04E3}" type="presParOf" srcId="{82FA1072-361D-49C6-AA2C-86851C7D9695}" destId="{4679D972-99FC-479D-95FA-73A1E39B0CD6}" srcOrd="1" destOrd="0" presId="urn:microsoft.com/office/officeart/2005/8/layout/hProcess9"/>
    <dgm:cxn modelId="{B493A2D1-B1B3-435B-9301-B919945EED18}" type="presParOf" srcId="{4679D972-99FC-479D-95FA-73A1E39B0CD6}" destId="{11DE3782-06B2-41D5-B4B7-F8E206B813F2}" srcOrd="0" destOrd="0" presId="urn:microsoft.com/office/officeart/2005/8/layout/hProcess9"/>
    <dgm:cxn modelId="{D04549EB-0B8A-402E-A544-81AD98B52B5A}" type="presParOf" srcId="{4679D972-99FC-479D-95FA-73A1E39B0CD6}" destId="{20729F7C-BE08-4D16-9237-A1B3A766586F}" srcOrd="1" destOrd="0" presId="urn:microsoft.com/office/officeart/2005/8/layout/hProcess9"/>
    <dgm:cxn modelId="{11282811-243C-400D-91EA-EAFEC8484B09}" type="presParOf" srcId="{4679D972-99FC-479D-95FA-73A1E39B0CD6}" destId="{902E23D7-E781-4B4E-8E88-2AFFB63CC6EE}" srcOrd="2" destOrd="0" presId="urn:microsoft.com/office/officeart/2005/8/layout/hProcess9"/>
    <dgm:cxn modelId="{66D79AE9-C3DD-4CCF-A345-D11F6C452E73}" type="presParOf" srcId="{4679D972-99FC-479D-95FA-73A1E39B0CD6}" destId="{C0820964-97A3-4311-9702-AEF68E80444F}" srcOrd="3" destOrd="0" presId="urn:microsoft.com/office/officeart/2005/8/layout/hProcess9"/>
    <dgm:cxn modelId="{D55EFAEE-8752-401A-9FC9-93C103F820B3}" type="presParOf" srcId="{4679D972-99FC-479D-95FA-73A1E39B0CD6}" destId="{B123C184-2268-4585-86A8-C98D6B0106E8}" srcOrd="4" destOrd="0" presId="urn:microsoft.com/office/officeart/2005/8/layout/hProcess9"/>
    <dgm:cxn modelId="{5AD189C3-ADB8-47F2-AAD9-71663A4B9DA4}" type="presParOf" srcId="{4679D972-99FC-479D-95FA-73A1E39B0CD6}" destId="{837BE2D4-62F8-4D0A-81F8-CF23A6A0B554}" srcOrd="5" destOrd="0" presId="urn:microsoft.com/office/officeart/2005/8/layout/hProcess9"/>
    <dgm:cxn modelId="{8A3B9FE6-7E51-4356-B19A-D06B021EEC60}" type="presParOf" srcId="{4679D972-99FC-479D-95FA-73A1E39B0CD6}" destId="{2E54010B-34CA-42C9-AD8C-5E52C6D8B1FD}" srcOrd="6" destOrd="0" presId="urn:microsoft.com/office/officeart/2005/8/layout/hProcess9"/>
    <dgm:cxn modelId="{5E5D5366-8525-42CD-A61B-9DCD985E37C2}" type="presParOf" srcId="{4679D972-99FC-479D-95FA-73A1E39B0CD6}" destId="{D5CA25A9-09E6-437C-AA1D-8D3AEBE24FAD}" srcOrd="7" destOrd="0" presId="urn:microsoft.com/office/officeart/2005/8/layout/hProcess9"/>
    <dgm:cxn modelId="{6A6F248F-E8FF-4CA0-B2D3-8F8682FC63C0}" type="presParOf" srcId="{4679D972-99FC-479D-95FA-73A1E39B0CD6}" destId="{8C40A272-4630-4121-AB9B-4CFFBB0CD658}" srcOrd="8" destOrd="0" presId="urn:microsoft.com/office/officeart/2005/8/layout/hProcess9"/>
    <dgm:cxn modelId="{3F5FBB8C-6702-490C-B0D7-2CC043801CEC}" type="presParOf" srcId="{4679D972-99FC-479D-95FA-73A1E39B0CD6}" destId="{95105402-DC35-47E5-AAE8-882F8CFC9DB9}" srcOrd="9" destOrd="0" presId="urn:microsoft.com/office/officeart/2005/8/layout/hProcess9"/>
    <dgm:cxn modelId="{9B4C232E-F90A-4834-B9AE-5C6B22CDA209}" type="presParOf" srcId="{4679D972-99FC-479D-95FA-73A1E39B0CD6}" destId="{D81EE197-B18B-4B14-B9CE-D6C24DF86EA6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3B5BCB-36D6-4846-A5CA-6B270197E9EB}">
      <dsp:nvSpPr>
        <dsp:cNvPr id="0" name=""/>
        <dsp:cNvSpPr/>
      </dsp:nvSpPr>
      <dsp:spPr>
        <a:xfrm>
          <a:off x="5566312" y="-173594"/>
          <a:ext cx="1371600" cy="9666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Professors,</a:t>
          </a:r>
          <a:br>
            <a:rPr lang="en-US" sz="1400" kern="1200" dirty="0"/>
          </a:br>
          <a:r>
            <a:rPr lang="en-US" sz="1400" kern="1200" dirty="0"/>
            <a:t>Academic Mentors</a:t>
          </a:r>
        </a:p>
      </dsp:txBody>
      <dsp:txXfrm>
        <a:off x="5613501" y="-126405"/>
        <a:ext cx="1277222" cy="872286"/>
      </dsp:txXfrm>
    </dsp:sp>
    <dsp:sp modelId="{CC8FED91-037E-4D21-BAE5-8B8A14AE361B}">
      <dsp:nvSpPr>
        <dsp:cNvPr id="0" name=""/>
        <dsp:cNvSpPr/>
      </dsp:nvSpPr>
      <dsp:spPr>
        <a:xfrm>
          <a:off x="4124925" y="309737"/>
          <a:ext cx="4254374" cy="4254374"/>
        </a:xfrm>
        <a:custGeom>
          <a:avLst/>
          <a:gdLst/>
          <a:ahLst/>
          <a:cxnLst/>
          <a:rect l="0" t="0" r="0" b="0"/>
          <a:pathLst>
            <a:path>
              <a:moveTo>
                <a:pt x="2814516" y="114103"/>
              </a:moveTo>
              <a:arcTo wR="2127187" hR="2127187" stAng="17331090" swAng="255849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CC5F27-603F-4A2F-A8A9-DA13794E501E}">
      <dsp:nvSpPr>
        <dsp:cNvPr id="0" name=""/>
        <dsp:cNvSpPr/>
      </dsp:nvSpPr>
      <dsp:spPr>
        <a:xfrm>
          <a:off x="7088707" y="456744"/>
          <a:ext cx="1335109" cy="9520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RC Resident Fellows</a:t>
          </a:r>
        </a:p>
      </dsp:txBody>
      <dsp:txXfrm>
        <a:off x="7135183" y="503220"/>
        <a:ext cx="1242157" cy="859111"/>
      </dsp:txXfrm>
    </dsp:sp>
    <dsp:sp modelId="{CBDA6418-7CA5-479D-9D96-FE1BC5C25E30}">
      <dsp:nvSpPr>
        <dsp:cNvPr id="0" name=""/>
        <dsp:cNvSpPr/>
      </dsp:nvSpPr>
      <dsp:spPr>
        <a:xfrm>
          <a:off x="4124925" y="309737"/>
          <a:ext cx="4254374" cy="4254374"/>
        </a:xfrm>
        <a:custGeom>
          <a:avLst/>
          <a:gdLst/>
          <a:ahLst/>
          <a:cxnLst/>
          <a:rect l="0" t="0" r="0" b="0"/>
          <a:pathLst>
            <a:path>
              <a:moveTo>
                <a:pt x="3992224" y="1104170"/>
              </a:moveTo>
              <a:arcTo wR="2127187" hR="2127187" stAng="19875252" swAng="924978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ECCF0F-AEE4-420D-854E-AEC74C992C8F}">
      <dsp:nvSpPr>
        <dsp:cNvPr id="0" name=""/>
        <dsp:cNvSpPr/>
      </dsp:nvSpPr>
      <dsp:spPr>
        <a:xfrm>
          <a:off x="7696611" y="1952166"/>
          <a:ext cx="1365377" cy="9695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Friends and Family</a:t>
          </a:r>
        </a:p>
      </dsp:txBody>
      <dsp:txXfrm>
        <a:off x="7743939" y="1999494"/>
        <a:ext cx="1270721" cy="874860"/>
      </dsp:txXfrm>
    </dsp:sp>
    <dsp:sp modelId="{6D4DA03E-4800-4562-B08A-191D36CFDD2C}">
      <dsp:nvSpPr>
        <dsp:cNvPr id="0" name=""/>
        <dsp:cNvSpPr/>
      </dsp:nvSpPr>
      <dsp:spPr>
        <a:xfrm>
          <a:off x="4124925" y="309737"/>
          <a:ext cx="4254374" cy="4254374"/>
        </a:xfrm>
        <a:custGeom>
          <a:avLst/>
          <a:gdLst/>
          <a:ahLst/>
          <a:cxnLst/>
          <a:rect l="0" t="0" r="0" b="0"/>
          <a:pathLst>
            <a:path>
              <a:moveTo>
                <a:pt x="4197114" y="2617420"/>
              </a:moveTo>
              <a:arcTo wR="2127187" hR="2127187" stAng="799452" swAng="893484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1D4906-30BE-4C07-982A-E1475E083942}">
      <dsp:nvSpPr>
        <dsp:cNvPr id="0" name=""/>
        <dsp:cNvSpPr/>
      </dsp:nvSpPr>
      <dsp:spPr>
        <a:xfrm>
          <a:off x="7106557" y="3447592"/>
          <a:ext cx="1299408" cy="9869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Grad School Advisers in OCS</a:t>
          </a:r>
        </a:p>
      </dsp:txBody>
      <dsp:txXfrm>
        <a:off x="7154737" y="3495772"/>
        <a:ext cx="1203048" cy="890603"/>
      </dsp:txXfrm>
    </dsp:sp>
    <dsp:sp modelId="{F3DFC8AA-3E74-48F7-A7D6-19780591D844}">
      <dsp:nvSpPr>
        <dsp:cNvPr id="0" name=""/>
        <dsp:cNvSpPr/>
      </dsp:nvSpPr>
      <dsp:spPr>
        <a:xfrm>
          <a:off x="4124925" y="309737"/>
          <a:ext cx="4254374" cy="4254374"/>
        </a:xfrm>
        <a:custGeom>
          <a:avLst/>
          <a:gdLst/>
          <a:ahLst/>
          <a:cxnLst/>
          <a:rect l="0" t="0" r="0" b="0"/>
          <a:pathLst>
            <a:path>
              <a:moveTo>
                <a:pt x="2979527" y="4076146"/>
              </a:moveTo>
              <a:arcTo wR="2127187" hR="2127187" stAng="3982725" swAng="364039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E07C43-84E4-4730-8220-CC90BCBAA3DB}">
      <dsp:nvSpPr>
        <dsp:cNvPr id="0" name=""/>
        <dsp:cNvSpPr/>
      </dsp:nvSpPr>
      <dsp:spPr>
        <a:xfrm>
          <a:off x="5612736" y="4085767"/>
          <a:ext cx="1278752" cy="9566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Professional Mentors</a:t>
          </a:r>
        </a:p>
      </dsp:txBody>
      <dsp:txXfrm>
        <a:off x="5659438" y="4132469"/>
        <a:ext cx="1185348" cy="863285"/>
      </dsp:txXfrm>
    </dsp:sp>
    <dsp:sp modelId="{DD8E1E92-339F-462A-AE49-EBEC7E1FF23C}">
      <dsp:nvSpPr>
        <dsp:cNvPr id="0" name=""/>
        <dsp:cNvSpPr/>
      </dsp:nvSpPr>
      <dsp:spPr>
        <a:xfrm>
          <a:off x="4124925" y="309737"/>
          <a:ext cx="4254374" cy="4254374"/>
        </a:xfrm>
        <a:custGeom>
          <a:avLst/>
          <a:gdLst/>
          <a:ahLst/>
          <a:cxnLst/>
          <a:rect l="0" t="0" r="0" b="0"/>
          <a:pathLst>
            <a:path>
              <a:moveTo>
                <a:pt x="1485405" y="4155251"/>
              </a:moveTo>
              <a:arcTo wR="2127187" hR="2127187" stAng="6453601" swAng="399847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998F67-E8C9-451C-850A-71C0D1E9E131}">
      <dsp:nvSpPr>
        <dsp:cNvPr id="0" name=""/>
        <dsp:cNvSpPr/>
      </dsp:nvSpPr>
      <dsp:spPr>
        <a:xfrm>
          <a:off x="4118916" y="3467101"/>
          <a:ext cx="1258096" cy="9479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DUS/Major Adviser</a:t>
          </a:r>
        </a:p>
      </dsp:txBody>
      <dsp:txXfrm>
        <a:off x="4165191" y="3513376"/>
        <a:ext cx="1165546" cy="855394"/>
      </dsp:txXfrm>
    </dsp:sp>
    <dsp:sp modelId="{781FE2D5-5703-4042-B269-70DEDCD4C68B}">
      <dsp:nvSpPr>
        <dsp:cNvPr id="0" name=""/>
        <dsp:cNvSpPr/>
      </dsp:nvSpPr>
      <dsp:spPr>
        <a:xfrm>
          <a:off x="4124925" y="309737"/>
          <a:ext cx="4254374" cy="4254374"/>
        </a:xfrm>
        <a:custGeom>
          <a:avLst/>
          <a:gdLst/>
          <a:ahLst/>
          <a:cxnLst/>
          <a:rect l="0" t="0" r="0" b="0"/>
          <a:pathLst>
            <a:path>
              <a:moveTo>
                <a:pt x="262990" y="3151734"/>
              </a:moveTo>
              <a:arcTo wR="2127187" hR="2127187" stAng="9072430" swAng="1022136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5EB997-092E-4B0A-87B4-40732A131DCB}">
      <dsp:nvSpPr>
        <dsp:cNvPr id="0" name=""/>
        <dsp:cNvSpPr/>
      </dsp:nvSpPr>
      <dsp:spPr>
        <a:xfrm>
          <a:off x="3377660" y="2009773"/>
          <a:ext cx="1494529" cy="8543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TFs and Graduate Affiliates</a:t>
          </a:r>
        </a:p>
      </dsp:txBody>
      <dsp:txXfrm>
        <a:off x="3419364" y="2051477"/>
        <a:ext cx="1411121" cy="770894"/>
      </dsp:txXfrm>
    </dsp:sp>
    <dsp:sp modelId="{E8809DBD-2F72-4AEB-9AEC-D176B8AC0E69}">
      <dsp:nvSpPr>
        <dsp:cNvPr id="0" name=""/>
        <dsp:cNvSpPr/>
      </dsp:nvSpPr>
      <dsp:spPr>
        <a:xfrm>
          <a:off x="4124925" y="309737"/>
          <a:ext cx="4254374" cy="4254374"/>
        </a:xfrm>
        <a:custGeom>
          <a:avLst/>
          <a:gdLst/>
          <a:ahLst/>
          <a:cxnLst/>
          <a:rect l="0" t="0" r="0" b="0"/>
          <a:pathLst>
            <a:path>
              <a:moveTo>
                <a:pt x="44669" y="1693546"/>
              </a:moveTo>
              <a:arcTo wR="2127187" hR="2127187" stAng="11505753" swAng="1053809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21912C-18D7-4F94-A317-E466EBC389D1}">
      <dsp:nvSpPr>
        <dsp:cNvPr id="0" name=""/>
        <dsp:cNvSpPr/>
      </dsp:nvSpPr>
      <dsp:spPr>
        <a:xfrm>
          <a:off x="4019053" y="476251"/>
          <a:ext cx="1457821" cy="9130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Former fellowship winners</a:t>
          </a:r>
        </a:p>
      </dsp:txBody>
      <dsp:txXfrm>
        <a:off x="4063624" y="520822"/>
        <a:ext cx="1368679" cy="823908"/>
      </dsp:txXfrm>
    </dsp:sp>
    <dsp:sp modelId="{242C0EDB-B1B5-4D78-8040-48554CAFB845}">
      <dsp:nvSpPr>
        <dsp:cNvPr id="0" name=""/>
        <dsp:cNvSpPr/>
      </dsp:nvSpPr>
      <dsp:spPr>
        <a:xfrm>
          <a:off x="4124925" y="309737"/>
          <a:ext cx="4254374" cy="4254374"/>
        </a:xfrm>
        <a:custGeom>
          <a:avLst/>
          <a:gdLst/>
          <a:ahLst/>
          <a:cxnLst/>
          <a:rect l="0" t="0" r="0" b="0"/>
          <a:pathLst>
            <a:path>
              <a:moveTo>
                <a:pt x="1303525" y="165936"/>
              </a:moveTo>
              <a:arcTo wR="2127187" hR="2127187" stAng="14833150" swAng="235963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52CF24-044F-49D0-82E2-247BB3863ACE}">
      <dsp:nvSpPr>
        <dsp:cNvPr id="0" name=""/>
        <dsp:cNvSpPr/>
      </dsp:nvSpPr>
      <dsp:spPr>
        <a:xfrm>
          <a:off x="0" y="5414868"/>
          <a:ext cx="8128000" cy="0"/>
        </a:xfrm>
        <a:prstGeom prst="line">
          <a:avLst/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0A17A6-305D-446E-8E9B-7CE82F799E03}">
      <dsp:nvSpPr>
        <dsp:cNvPr id="0" name=""/>
        <dsp:cNvSpPr/>
      </dsp:nvSpPr>
      <dsp:spPr>
        <a:xfrm>
          <a:off x="0" y="4322248"/>
          <a:ext cx="8128000" cy="0"/>
        </a:xfrm>
        <a:prstGeom prst="line">
          <a:avLst/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399CB4-4296-4DFA-AEC8-F2254FBEB93C}">
      <dsp:nvSpPr>
        <dsp:cNvPr id="0" name=""/>
        <dsp:cNvSpPr/>
      </dsp:nvSpPr>
      <dsp:spPr>
        <a:xfrm>
          <a:off x="0" y="3229628"/>
          <a:ext cx="8128000" cy="0"/>
        </a:xfrm>
        <a:prstGeom prst="line">
          <a:avLst/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2F318D-46A8-45DE-9A3E-65E30178997F}">
      <dsp:nvSpPr>
        <dsp:cNvPr id="0" name=""/>
        <dsp:cNvSpPr/>
      </dsp:nvSpPr>
      <dsp:spPr>
        <a:xfrm>
          <a:off x="0" y="2137008"/>
          <a:ext cx="8128000" cy="0"/>
        </a:xfrm>
        <a:prstGeom prst="line">
          <a:avLst/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4E5FDC-6A9B-42DF-B2A7-A739CC500875}">
      <dsp:nvSpPr>
        <dsp:cNvPr id="0" name=""/>
        <dsp:cNvSpPr/>
      </dsp:nvSpPr>
      <dsp:spPr>
        <a:xfrm>
          <a:off x="0" y="1044388"/>
          <a:ext cx="8128000" cy="0"/>
        </a:xfrm>
        <a:prstGeom prst="line">
          <a:avLst/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8D5150-C74E-4FB2-B587-160B79C59F48}">
      <dsp:nvSpPr>
        <dsp:cNvPr id="0" name=""/>
        <dsp:cNvSpPr/>
      </dsp:nvSpPr>
      <dsp:spPr>
        <a:xfrm>
          <a:off x="2113279" y="3798"/>
          <a:ext cx="6014720" cy="1040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8B29C5-E75C-49F6-8356-84A0500D364A}">
      <dsp:nvSpPr>
        <dsp:cNvPr id="0" name=""/>
        <dsp:cNvSpPr/>
      </dsp:nvSpPr>
      <dsp:spPr>
        <a:xfrm>
          <a:off x="0" y="3798"/>
          <a:ext cx="2113280" cy="104059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Rhodes, Clarendon, Ertegun</a:t>
          </a:r>
        </a:p>
      </dsp:txBody>
      <dsp:txXfrm>
        <a:off x="50807" y="54605"/>
        <a:ext cx="2011666" cy="989783"/>
      </dsp:txXfrm>
    </dsp:sp>
    <dsp:sp modelId="{C5B9DDB7-B1A6-4CF8-A4E7-9E8F5E74D1D9}">
      <dsp:nvSpPr>
        <dsp:cNvPr id="0" name=""/>
        <dsp:cNvSpPr/>
      </dsp:nvSpPr>
      <dsp:spPr>
        <a:xfrm>
          <a:off x="2113279" y="1096418"/>
          <a:ext cx="6014720" cy="1040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5606B8-B231-4F63-9D1C-66B1A762B083}">
      <dsp:nvSpPr>
        <dsp:cNvPr id="0" name=""/>
        <dsp:cNvSpPr/>
      </dsp:nvSpPr>
      <dsp:spPr>
        <a:xfrm>
          <a:off x="0" y="1096418"/>
          <a:ext cx="2113280" cy="104059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Gates, Churchill, Paul Mellon, King’s, Chevening</a:t>
          </a:r>
        </a:p>
      </dsp:txBody>
      <dsp:txXfrm>
        <a:off x="50807" y="1147225"/>
        <a:ext cx="2011666" cy="989783"/>
      </dsp:txXfrm>
    </dsp:sp>
    <dsp:sp modelId="{F849EB86-4A96-40B5-AAB2-01D13F80A91E}">
      <dsp:nvSpPr>
        <dsp:cNvPr id="0" name=""/>
        <dsp:cNvSpPr/>
      </dsp:nvSpPr>
      <dsp:spPr>
        <a:xfrm>
          <a:off x="2113279" y="2189038"/>
          <a:ext cx="6014720" cy="1040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16AAFE-BB32-480C-A9B5-FCE0A20117DE}">
      <dsp:nvSpPr>
        <dsp:cNvPr id="0" name=""/>
        <dsp:cNvSpPr/>
      </dsp:nvSpPr>
      <dsp:spPr>
        <a:xfrm>
          <a:off x="0" y="2163023"/>
          <a:ext cx="2113280" cy="104059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Marshall, Fulbright</a:t>
          </a:r>
        </a:p>
      </dsp:txBody>
      <dsp:txXfrm>
        <a:off x="50807" y="2213830"/>
        <a:ext cx="2011666" cy="989783"/>
      </dsp:txXfrm>
    </dsp:sp>
    <dsp:sp modelId="{032D542C-63BC-4574-8C06-C9C7517C6457}">
      <dsp:nvSpPr>
        <dsp:cNvPr id="0" name=""/>
        <dsp:cNvSpPr/>
      </dsp:nvSpPr>
      <dsp:spPr>
        <a:xfrm>
          <a:off x="2113279" y="3281658"/>
          <a:ext cx="6014720" cy="1040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D6F47E-392E-4CB1-8FCA-A770E5BB5865}">
      <dsp:nvSpPr>
        <dsp:cNvPr id="0" name=""/>
        <dsp:cNvSpPr/>
      </dsp:nvSpPr>
      <dsp:spPr>
        <a:xfrm>
          <a:off x="0" y="3281658"/>
          <a:ext cx="2113280" cy="104059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Henry</a:t>
          </a:r>
        </a:p>
      </dsp:txBody>
      <dsp:txXfrm>
        <a:off x="50807" y="3332465"/>
        <a:ext cx="2011666" cy="989783"/>
      </dsp:txXfrm>
    </dsp:sp>
    <dsp:sp modelId="{B056F31E-0A29-42BB-9165-F02A52E40695}">
      <dsp:nvSpPr>
        <dsp:cNvPr id="0" name=""/>
        <dsp:cNvSpPr/>
      </dsp:nvSpPr>
      <dsp:spPr>
        <a:xfrm>
          <a:off x="2113279" y="4374278"/>
          <a:ext cx="6014720" cy="1040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BCB86A-58A5-4C5E-B334-B619221A500C}">
      <dsp:nvSpPr>
        <dsp:cNvPr id="0" name=""/>
        <dsp:cNvSpPr/>
      </dsp:nvSpPr>
      <dsp:spPr>
        <a:xfrm>
          <a:off x="0" y="4374278"/>
          <a:ext cx="2113280" cy="104059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St. Andrew’s Graduate Scholarship</a:t>
          </a:r>
        </a:p>
      </dsp:txBody>
      <dsp:txXfrm>
        <a:off x="50807" y="4425085"/>
        <a:ext cx="2011666" cy="9897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461E93-05F6-482C-9498-3CE74AA70484}">
      <dsp:nvSpPr>
        <dsp:cNvPr id="0" name=""/>
        <dsp:cNvSpPr/>
      </dsp:nvSpPr>
      <dsp:spPr>
        <a:xfrm>
          <a:off x="873442" y="0"/>
          <a:ext cx="9899015" cy="541866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DE3782-06B2-41D5-B4B7-F8E206B813F2}">
      <dsp:nvSpPr>
        <dsp:cNvPr id="0" name=""/>
        <dsp:cNvSpPr/>
      </dsp:nvSpPr>
      <dsp:spPr>
        <a:xfrm>
          <a:off x="1127" y="1625600"/>
          <a:ext cx="1501229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Research your options!</a:t>
          </a:r>
        </a:p>
      </dsp:txBody>
      <dsp:txXfrm>
        <a:off x="74411" y="1698884"/>
        <a:ext cx="1354661" cy="2020898"/>
      </dsp:txXfrm>
    </dsp:sp>
    <dsp:sp modelId="{902E23D7-E781-4B4E-8E88-2AFFB63CC6EE}">
      <dsp:nvSpPr>
        <dsp:cNvPr id="0" name=""/>
        <dsp:cNvSpPr/>
      </dsp:nvSpPr>
      <dsp:spPr>
        <a:xfrm>
          <a:off x="1752562" y="1625600"/>
          <a:ext cx="1501229" cy="2167466"/>
        </a:xfrm>
        <a:prstGeom prst="roundRect">
          <a:avLst/>
        </a:prstGeom>
        <a:solidFill>
          <a:srgbClr val="1CADE4">
            <a:hueOff val="0"/>
            <a:satOff val="0"/>
            <a:lumOff val="0"/>
            <a:alphaOff val="0"/>
          </a:srgbClr>
        </a:solidFill>
        <a:ln w="15875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Think seriously about </a:t>
          </a:r>
          <a:r>
            <a:rPr lang="en-US" sz="2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Plan</a:t>
          </a:r>
          <a:r>
            <a:rPr lang="en-US" sz="2400" kern="1200" dirty="0"/>
            <a:t> B, C, D…</a:t>
          </a:r>
        </a:p>
      </dsp:txBody>
      <dsp:txXfrm>
        <a:off x="1825846" y="1698884"/>
        <a:ext cx="1354661" cy="2020898"/>
      </dsp:txXfrm>
    </dsp:sp>
    <dsp:sp modelId="{B123C184-2268-4585-86A8-C98D6B0106E8}">
      <dsp:nvSpPr>
        <dsp:cNvPr id="0" name=""/>
        <dsp:cNvSpPr/>
      </dsp:nvSpPr>
      <dsp:spPr>
        <a:xfrm>
          <a:off x="3493612" y="1604337"/>
          <a:ext cx="2269903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Talk to possible recommenders</a:t>
          </a:r>
        </a:p>
      </dsp:txBody>
      <dsp:txXfrm>
        <a:off x="3599419" y="1710144"/>
        <a:ext cx="2058289" cy="1955852"/>
      </dsp:txXfrm>
    </dsp:sp>
    <dsp:sp modelId="{2E54010B-34CA-42C9-AD8C-5E52C6D8B1FD}">
      <dsp:nvSpPr>
        <dsp:cNvPr id="0" name=""/>
        <dsp:cNvSpPr/>
      </dsp:nvSpPr>
      <dsp:spPr>
        <a:xfrm>
          <a:off x="6024105" y="1625600"/>
          <a:ext cx="2117799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Make an appointment </a:t>
          </a:r>
        </a:p>
      </dsp:txBody>
      <dsp:txXfrm>
        <a:off x="6127487" y="1728982"/>
        <a:ext cx="1911035" cy="1960702"/>
      </dsp:txXfrm>
    </dsp:sp>
    <dsp:sp modelId="{8C40A272-4630-4121-AB9B-4CFFBB0CD658}">
      <dsp:nvSpPr>
        <dsp:cNvPr id="0" name=""/>
        <dsp:cNvSpPr/>
      </dsp:nvSpPr>
      <dsp:spPr>
        <a:xfrm>
          <a:off x="8392109" y="1625600"/>
          <a:ext cx="1501229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Get organized – make a spreadsheet!</a:t>
          </a:r>
        </a:p>
      </dsp:txBody>
      <dsp:txXfrm>
        <a:off x="8465393" y="1698884"/>
        <a:ext cx="1354661" cy="2020898"/>
      </dsp:txXfrm>
    </dsp:sp>
    <dsp:sp modelId="{D81EE197-B18B-4B14-B9CE-D6C24DF86EA6}">
      <dsp:nvSpPr>
        <dsp:cNvPr id="0" name=""/>
        <dsp:cNvSpPr/>
      </dsp:nvSpPr>
      <dsp:spPr>
        <a:xfrm>
          <a:off x="10143543" y="1625600"/>
          <a:ext cx="1501229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Start writing</a:t>
          </a:r>
        </a:p>
      </dsp:txBody>
      <dsp:txXfrm>
        <a:off x="10216827" y="1698884"/>
        <a:ext cx="1354661" cy="20208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Blue letters on a black background">
            <a:extLst>
              <a:ext uri="{FF2B5EF4-FFF2-40B4-BE49-F238E27FC236}">
                <a16:creationId xmlns:a16="http://schemas.microsoft.com/office/drawing/2014/main" id="{13ABED2A-3828-C69A-0AF6-659C94295A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9575" y="279294"/>
            <a:ext cx="5191585" cy="6679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EF3B-A037-46D0-B02C-1428F07E9383}" type="datetimeFigureOut">
              <a:rPr lang="en-US" dirty="0"/>
              <a:t>3/24/2025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Blue letters on a black background">
            <a:extLst>
              <a:ext uri="{FF2B5EF4-FFF2-40B4-BE49-F238E27FC236}">
                <a16:creationId xmlns:a16="http://schemas.microsoft.com/office/drawing/2014/main" id="{FB5BB4DC-9282-404A-AE47-2984EE726F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9575" y="279294"/>
            <a:ext cx="5191585" cy="6679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3/24/2025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4" name="Picture 3" descr="Blue letters on a black background">
            <a:extLst>
              <a:ext uri="{FF2B5EF4-FFF2-40B4-BE49-F238E27FC236}">
                <a16:creationId xmlns:a16="http://schemas.microsoft.com/office/drawing/2014/main" id="{9FF18352-C526-0496-965F-1C807CF679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9575" y="279294"/>
            <a:ext cx="5191585" cy="6679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3/24/2025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1" name="Picture 10" descr="Blue letters on a black background">
            <a:extLst>
              <a:ext uri="{FF2B5EF4-FFF2-40B4-BE49-F238E27FC236}">
                <a16:creationId xmlns:a16="http://schemas.microsoft.com/office/drawing/2014/main" id="{CD4CDABE-99B0-DA73-802B-7AB5B8DBB2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60128" y="139465"/>
            <a:ext cx="5191585" cy="6679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2" name="Picture 11" descr="Blue letters on a black background">
            <a:extLst>
              <a:ext uri="{FF2B5EF4-FFF2-40B4-BE49-F238E27FC236}">
                <a16:creationId xmlns:a16="http://schemas.microsoft.com/office/drawing/2014/main" id="{A843AA43-7E43-9428-F149-2B786ECF60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9575" y="279294"/>
            <a:ext cx="5191585" cy="66792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3/24/2025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Blue letters on a black background">
            <a:extLst>
              <a:ext uri="{FF2B5EF4-FFF2-40B4-BE49-F238E27FC236}">
                <a16:creationId xmlns:a16="http://schemas.microsoft.com/office/drawing/2014/main" id="{BBAEFD73-B9F1-5429-4A11-DD675BB8C94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9575" y="178229"/>
            <a:ext cx="5191585" cy="66792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YaleNew" panose="02000602050000020003" pitchFamily="50" charset="0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YaleNew" panose="02000602050000020003" pitchFamily="50" charset="0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YaleNew" panose="02000602050000020003" pitchFamily="50" charset="0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YaleNew" panose="02000602050000020003" pitchFamily="50" charset="0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YaleNew" panose="02000602050000020003" pitchFamily="50" charset="0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YaleNew" panose="02000602050000020003" pitchFamily="50" charset="0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1.jpg"/><Relationship Id="rId7" Type="http://schemas.openxmlformats.org/officeDocument/2006/relationships/image" Target="../media/image2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unding.yale.edu/previous-winner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funding.yale.edu/prepare-apply/plan-your-application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funding.yale.edu/contact/make-appointment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unding.yale.edu/find-funding/graduate-study-uk-ireland-0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85A80-0602-64B6-CD66-E569B0EB83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YaleNew" panose="02000602050000020003" pitchFamily="50" charset="0"/>
              </a:rPr>
              <a:t>Fellowships for Postgraduate Study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D8D1B7-EFB8-6B0E-ACB2-D1B32121B9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United Kingdom and Ireland and More!</a:t>
            </a:r>
          </a:p>
        </p:txBody>
      </p:sp>
    </p:spTree>
    <p:extLst>
      <p:ext uri="{BB962C8B-B14F-4D97-AF65-F5344CB8AC3E}">
        <p14:creationId xmlns:p14="http://schemas.microsoft.com/office/powerpoint/2010/main" val="653431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lag with text overlay&#10;&#10;Description automatically generated">
            <a:extLst>
              <a:ext uri="{FF2B5EF4-FFF2-40B4-BE49-F238E27FC236}">
                <a16:creationId xmlns:a16="http://schemas.microsoft.com/office/drawing/2014/main" id="{F718C987-7E8E-ADD8-1A16-DDCABA20E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9997" y="404813"/>
            <a:ext cx="2539077" cy="21859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E307EA-40F9-6EBE-6619-7A06FEB71244}"/>
              </a:ext>
            </a:extLst>
          </p:cNvPr>
          <p:cNvSpPr txBox="1"/>
          <p:nvPr/>
        </p:nvSpPr>
        <p:spPr>
          <a:xfrm>
            <a:off x="1390650" y="3038475"/>
            <a:ext cx="8591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YaleNew" panose="02000602050000020003" pitchFamily="50" charset="0"/>
              </a:rPr>
              <a:t>What makes a strong candidate – what are the criteria?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YaleNew" panose="02000602050000020003" pitchFamily="50" charset="0"/>
              </a:rPr>
              <a:t>High academic achievement – 3.8 min GPA to apply, compelling reason to be in the UK, deep familiarity with institution and degree choice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YaleNew" panose="02000602050000020003" pitchFamily="50" charset="0"/>
              </a:rPr>
              <a:t>Leadership potential: Ability to deliver results, strength of purpose, creativity, self-awareness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YaleNew" panose="02000602050000020003" pitchFamily="50" charset="0"/>
              </a:rPr>
              <a:t>Ambassadorial Potential: Knowledge of US/UK relations, ability to engage with others, self-confidence, transferrable extra-curriculars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F84149-7CBE-E0EF-D73A-2AC161D59969}"/>
              </a:ext>
            </a:extLst>
          </p:cNvPr>
          <p:cNvSpPr txBox="1"/>
          <p:nvPr/>
        </p:nvSpPr>
        <p:spPr>
          <a:xfrm>
            <a:off x="790575" y="1285116"/>
            <a:ext cx="7029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YaleNew" panose="02000602050000020003" pitchFamily="50" charset="0"/>
              </a:rPr>
              <a:t>For graduate study at ANY university in the UK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YaleNew" panose="02000602050000020003" pitchFamily="50" charset="0"/>
              </a:rPr>
              <a:t>1 year or 2 year Marshall – funding can be extended for 3 years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YaleNew" panose="02000602050000020003" pitchFamily="50" charset="0"/>
              </a:rPr>
              <a:t>Requires Yale nomination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YaleNew" panose="02000602050000020003" pitchFamily="50" charset="0"/>
              </a:rPr>
              <a:t>U.S. citizens only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256DDFD6-6F65-121E-4B40-524D11ED4796}"/>
              </a:ext>
            </a:extLst>
          </p:cNvPr>
          <p:cNvSpPr/>
          <p:nvPr/>
        </p:nvSpPr>
        <p:spPr>
          <a:xfrm>
            <a:off x="514349" y="5465116"/>
            <a:ext cx="628650" cy="554684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F715CC-8AEE-1CC8-FF16-3E5983F8B825}"/>
              </a:ext>
            </a:extLst>
          </p:cNvPr>
          <p:cNvSpPr txBox="1"/>
          <p:nvPr/>
        </p:nvSpPr>
        <p:spPr>
          <a:xfrm>
            <a:off x="1295400" y="5555901"/>
            <a:ext cx="9753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YaleNew" panose="02000602050000020003" pitchFamily="50" charset="0"/>
              </a:rPr>
              <a:t>You can get all the help that you want with the essays!</a:t>
            </a:r>
            <a:endParaRPr lang="en-US" sz="2000" dirty="0">
              <a:latin typeface="YaleNew" panose="0200060205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491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go for a higher education&#10;&#10;Description automatically generated">
            <a:extLst>
              <a:ext uri="{FF2B5EF4-FFF2-40B4-BE49-F238E27FC236}">
                <a16:creationId xmlns:a16="http://schemas.microsoft.com/office/drawing/2014/main" id="{BF3D317F-0FF2-2667-5583-24CF4B70A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857" y="1919116"/>
            <a:ext cx="3592286" cy="1885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6F8412-F426-B5FE-7343-A2C2BDFF4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Fellowships for International Students</a:t>
            </a:r>
          </a:p>
        </p:txBody>
      </p:sp>
      <p:pic>
        <p:nvPicPr>
          <p:cNvPr id="4" name="Picture 3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0C713FFB-4A24-892C-0C6A-E29382BF9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05" y="2200274"/>
            <a:ext cx="3986213" cy="1053873"/>
          </a:xfrm>
          <a:prstGeom prst="rect">
            <a:avLst/>
          </a:prstGeom>
        </p:spPr>
      </p:pic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DBFB6C8-BF3D-D595-93B7-621D636E3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833" y="1834110"/>
            <a:ext cx="3370625" cy="1897294"/>
          </a:xfrm>
          <a:prstGeom prst="rect">
            <a:avLst/>
          </a:prstGeom>
        </p:spPr>
      </p:pic>
      <p:pic>
        <p:nvPicPr>
          <p:cNvPr id="10" name="Picture 9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1B1BB2ED-74C6-778A-2D1E-CD4C3FAD5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591" y="3717061"/>
            <a:ext cx="4776972" cy="818384"/>
          </a:xfrm>
          <a:prstGeom prst="rect">
            <a:avLst/>
          </a:prstGeom>
        </p:spPr>
      </p:pic>
      <p:pic>
        <p:nvPicPr>
          <p:cNvPr id="12" name="Picture 11" descr="A blue and white logo&#10;&#10;Description automatically generated">
            <a:extLst>
              <a:ext uri="{FF2B5EF4-FFF2-40B4-BE49-F238E27FC236}">
                <a16:creationId xmlns:a16="http://schemas.microsoft.com/office/drawing/2014/main" id="{2F530922-3BA8-DAE1-0948-83EB68E7D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2601" y="4720247"/>
            <a:ext cx="2847975" cy="1488067"/>
          </a:xfrm>
          <a:prstGeom prst="rect">
            <a:avLst/>
          </a:prstGeom>
        </p:spPr>
      </p:pic>
      <p:pic>
        <p:nvPicPr>
          <p:cNvPr id="14" name="Picture 13" descr="A blue and yellow logo&#10;&#10;Description automatically generated">
            <a:extLst>
              <a:ext uri="{FF2B5EF4-FFF2-40B4-BE49-F238E27FC236}">
                <a16:creationId xmlns:a16="http://schemas.microsoft.com/office/drawing/2014/main" id="{D68A6DB9-8DA4-E1BB-AF41-FD1443EE9F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2143" y="3382552"/>
            <a:ext cx="4143869" cy="1556870"/>
          </a:xfrm>
          <a:prstGeom prst="rect">
            <a:avLst/>
          </a:prstGeom>
        </p:spPr>
      </p:pic>
      <p:pic>
        <p:nvPicPr>
          <p:cNvPr id="18" name="Picture 17" descr="A logo for a company&#10;&#10;Description automatically generated">
            <a:extLst>
              <a:ext uri="{FF2B5EF4-FFF2-40B4-BE49-F238E27FC236}">
                <a16:creationId xmlns:a16="http://schemas.microsoft.com/office/drawing/2014/main" id="{F8DBD8C5-EE77-8ABC-E24E-46995A0A01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8076" y="4045046"/>
            <a:ext cx="2143125" cy="21431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9CDA31C-1671-7475-04A1-E8A529F99B08}"/>
              </a:ext>
            </a:extLst>
          </p:cNvPr>
          <p:cNvSpPr txBox="1"/>
          <p:nvPr/>
        </p:nvSpPr>
        <p:spPr>
          <a:xfrm>
            <a:off x="8011451" y="4925844"/>
            <a:ext cx="35540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YaleNew" panose="02000602050000020003" pitchFamily="50" charset="0"/>
              </a:rPr>
              <a:t>PAUL MELLON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YaleNew" panose="02000602050000020003" pitchFamily="50" charset="0"/>
              </a:rPr>
              <a:t>HENRY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YaleNew" panose="02000602050000020003" pitchFamily="50" charset="0"/>
              </a:rPr>
              <a:t>KING’S YALE</a:t>
            </a:r>
          </a:p>
        </p:txBody>
      </p:sp>
    </p:spTree>
    <p:extLst>
      <p:ext uri="{BB962C8B-B14F-4D97-AF65-F5344CB8AC3E}">
        <p14:creationId xmlns:p14="http://schemas.microsoft.com/office/powerpoint/2010/main" val="76828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CA433-1788-F9E1-2F17-5A2A033FE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are they looking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D301D-C594-75FB-0E16-E2F61D5BB7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Real knowledge of the institution AND the degree program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Commitment to make a difference in the world – seriousness of purpose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Evidence of deep thinking about who you are now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What is your case for the fellowship?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What is your narrative?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How will you connect the fellowship experience to what comes next?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LOGISTICAL STUFF: Time of graduation, age, citizenship</a:t>
            </a:r>
          </a:p>
        </p:txBody>
      </p:sp>
    </p:spTree>
    <p:extLst>
      <p:ext uri="{BB962C8B-B14F-4D97-AF65-F5344CB8AC3E}">
        <p14:creationId xmlns:p14="http://schemas.microsoft.com/office/powerpoint/2010/main" val="3153100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45C3A-C7E6-8B0D-E1CD-31FEB930A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what? What’s the Yale Process?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CBDA2-205C-505E-DAB1-539E1C201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FIRST: It doesn’t have to happen this year!</a:t>
            </a:r>
          </a:p>
          <a:p>
            <a:endParaRPr lang="en-US" sz="2400" dirty="0"/>
          </a:p>
          <a:p>
            <a:r>
              <a:rPr lang="en-US" sz="2400" b="1" dirty="0"/>
              <a:t>UPCOMING DEADLINES: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For Marshall/Rhodes – July first campus deadline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For Fulbright – late August campus deadline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For other fellowships – October to February deadlines</a:t>
            </a:r>
          </a:p>
        </p:txBody>
      </p:sp>
    </p:spTree>
    <p:extLst>
      <p:ext uri="{BB962C8B-B14F-4D97-AF65-F5344CB8AC3E}">
        <p14:creationId xmlns:p14="http://schemas.microsoft.com/office/powerpoint/2010/main" val="2801487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FE2D5-5041-EC32-66A7-C7458508D9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3049" y="420688"/>
            <a:ext cx="10058400" cy="1449387"/>
          </a:xfrm>
        </p:spPr>
        <p:txBody>
          <a:bodyPr/>
          <a:lstStyle/>
          <a:p>
            <a:r>
              <a:rPr lang="en-US" dirty="0"/>
              <a:t>What should I be doing now?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A5A25F2-862C-5758-7AD3-9FE8872F58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9976711"/>
              </p:ext>
            </p:extLst>
          </p:nvPr>
        </p:nvGraphicFramePr>
        <p:xfrm>
          <a:off x="187324" y="878631"/>
          <a:ext cx="1164590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7371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38DFE52-44D1-7583-98FF-C70F50469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863"/>
            <a:ext cx="12192000" cy="6118424"/>
          </a:xfrm>
          <a:prstGeom prst="rect">
            <a:avLst/>
          </a:prstGeom>
        </p:spPr>
      </p:pic>
      <p:pic>
        <p:nvPicPr>
          <p:cNvPr id="5" name="Picture 4" descr="A qr code with black squares&#10;&#10;Description automatically generated">
            <a:extLst>
              <a:ext uri="{FF2B5EF4-FFF2-40B4-BE49-F238E27FC236}">
                <a16:creationId xmlns:a16="http://schemas.microsoft.com/office/drawing/2014/main" id="{3B2E1294-74A1-1B1B-30AD-E7E0E2711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4313" y="4010263"/>
            <a:ext cx="2095262" cy="20952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81D617-044A-76A6-E4B1-D06D8078E8F6}"/>
              </a:ext>
            </a:extLst>
          </p:cNvPr>
          <p:cNvSpPr txBox="1"/>
          <p:nvPr/>
        </p:nvSpPr>
        <p:spPr>
          <a:xfrm>
            <a:off x="3950925" y="6446421"/>
            <a:ext cx="4290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https://funding.yale.edu/previous-winners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396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bench with a computer&#10;&#10;Description automatically generated">
            <a:extLst>
              <a:ext uri="{FF2B5EF4-FFF2-40B4-BE49-F238E27FC236}">
                <a16:creationId xmlns:a16="http://schemas.microsoft.com/office/drawing/2014/main" id="{7F43FCFF-0070-1441-4B8C-87A5690DC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913"/>
            <a:ext cx="12192000" cy="6118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34B1F6-52DD-B81A-33D9-CDC41FA25DC4}"/>
              </a:ext>
            </a:extLst>
          </p:cNvPr>
          <p:cNvSpPr txBox="1"/>
          <p:nvPr/>
        </p:nvSpPr>
        <p:spPr>
          <a:xfrm>
            <a:off x="3025864" y="6392962"/>
            <a:ext cx="6140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https://funding.yale.edu/prepare-apply/plan-your-application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19B2477-2098-E99B-0EE4-36C6C943F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38" y="3429000"/>
            <a:ext cx="2047637" cy="20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15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7AC096D-226A-9FA6-A9F0-E37B4264F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538"/>
            <a:ext cx="12192000" cy="6118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128B4C-259F-CC6F-58EC-95FBB7259D6F}"/>
              </a:ext>
            </a:extLst>
          </p:cNvPr>
          <p:cNvSpPr txBox="1"/>
          <p:nvPr/>
        </p:nvSpPr>
        <p:spPr>
          <a:xfrm>
            <a:off x="3456752" y="6413699"/>
            <a:ext cx="5278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https://funding.yale.edu/contact/make-appointment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5" descr="A qr code with a few squares&#10;&#10;Description automatically generated">
            <a:extLst>
              <a:ext uri="{FF2B5EF4-FFF2-40B4-BE49-F238E27FC236}">
                <a16:creationId xmlns:a16="http://schemas.microsoft.com/office/drawing/2014/main" id="{D527624D-9794-F22C-E74B-7263BC8C4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095863"/>
            <a:ext cx="1904762" cy="1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61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E2BA9F-7A55-77A1-2FEC-4BC3F1994EF6}"/>
              </a:ext>
            </a:extLst>
          </p:cNvPr>
          <p:cNvSpPr/>
          <p:nvPr/>
        </p:nvSpPr>
        <p:spPr>
          <a:xfrm>
            <a:off x="4198015" y="2967335"/>
            <a:ext cx="37959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042251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F8A23-9883-F3C5-C85D-843B1ED95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these fellowships?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8A03D-1A75-20B2-96A4-AC353113B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1971886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/>
              <a:t>Scholarships for graduate study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/>
              <a:t>Make sure graduate degree is something you want/need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/>
              <a:t>Time to do some soul-searching!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large stone building with a large tower&#10;&#10;Description automatically generated">
            <a:extLst>
              <a:ext uri="{FF2B5EF4-FFF2-40B4-BE49-F238E27FC236}">
                <a16:creationId xmlns:a16="http://schemas.microsoft.com/office/drawing/2014/main" id="{A92647CB-B700-1115-08FC-71046F89F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573" y="3457575"/>
            <a:ext cx="8097813" cy="286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34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E78CE80-8BB0-77E2-EB0C-A4BE38C2C25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05058331"/>
              </p:ext>
            </p:extLst>
          </p:nvPr>
        </p:nvGraphicFramePr>
        <p:xfrm>
          <a:off x="-247650" y="1000125"/>
          <a:ext cx="12439650" cy="486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tar: 5 Points 4">
            <a:extLst>
              <a:ext uri="{FF2B5EF4-FFF2-40B4-BE49-F238E27FC236}">
                <a16:creationId xmlns:a16="http://schemas.microsoft.com/office/drawing/2014/main" id="{703EF3E7-5BDC-C6A3-DE9E-6AB397F0C539}"/>
              </a:ext>
            </a:extLst>
          </p:cNvPr>
          <p:cNvSpPr/>
          <p:nvPr/>
        </p:nvSpPr>
        <p:spPr>
          <a:xfrm>
            <a:off x="9124950" y="5353050"/>
            <a:ext cx="504825" cy="504825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8ADEB0-754B-96EF-2E18-D04BAF793DC4}"/>
              </a:ext>
            </a:extLst>
          </p:cNvPr>
          <p:cNvSpPr txBox="1"/>
          <p:nvPr/>
        </p:nvSpPr>
        <p:spPr>
          <a:xfrm>
            <a:off x="9629775" y="5412879"/>
            <a:ext cx="1971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YaleNew" panose="02000602050000020003" pitchFamily="50" charset="0"/>
              </a:rPr>
              <a:t>Don’t be shy!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B53623-2DE1-8D50-71B0-2F9B0A9AA251}"/>
              </a:ext>
            </a:extLst>
          </p:cNvPr>
          <p:cNvSpPr txBox="1"/>
          <p:nvPr/>
        </p:nvSpPr>
        <p:spPr>
          <a:xfrm>
            <a:off x="4430454" y="2668772"/>
            <a:ext cx="3083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YaleNew" panose="02000602050000020003" pitchFamily="50" charset="0"/>
              </a:rPr>
              <a:t>Who Should I talk to?</a:t>
            </a:r>
          </a:p>
        </p:txBody>
      </p:sp>
    </p:spTree>
    <p:extLst>
      <p:ext uri="{BB962C8B-B14F-4D97-AF65-F5344CB8AC3E}">
        <p14:creationId xmlns:p14="http://schemas.microsoft.com/office/powerpoint/2010/main" val="4252213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78ADF-06DC-E536-6854-C464A1036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They do things a little differently across the Atlantic…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08CF53-D2B4-EC05-CE2A-78DB20322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79" y="1952625"/>
            <a:ext cx="5884545" cy="391647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Terminal Master’s degrees in 1-2 years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Two tracks: TAUGHT and RESEARCH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Test the waters before PhD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OR do a PhD/DPhil in 3 years…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New perspective: some disciplines look very different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Only a few hours of lecture/seminar a week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Libraries closed evenings and weekends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Degree courses have different names: MPhil, DPhil,      </a:t>
            </a:r>
            <a:r>
              <a:rPr lang="en-US" dirty="0" err="1"/>
              <a:t>MSt</a:t>
            </a:r>
            <a:r>
              <a:rPr lang="en-US" dirty="0"/>
              <a:t> – use our “de-coding” advice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MORE focused… LESS structured…</a:t>
            </a:r>
          </a:p>
        </p:txBody>
      </p:sp>
      <p:pic>
        <p:nvPicPr>
          <p:cNvPr id="8" name="Content Placeholder 7" descr="Teapot and cup">
            <a:extLst>
              <a:ext uri="{FF2B5EF4-FFF2-40B4-BE49-F238E27FC236}">
                <a16:creationId xmlns:a16="http://schemas.microsoft.com/office/drawing/2014/main" id="{616505F0-6CD2-61BC-8EC2-29E058FF2F7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124700" y="2219325"/>
            <a:ext cx="4730899" cy="3108428"/>
          </a:xfrm>
        </p:spPr>
      </p:pic>
    </p:spTree>
    <p:extLst>
      <p:ext uri="{BB962C8B-B14F-4D97-AF65-F5344CB8AC3E}">
        <p14:creationId xmlns:p14="http://schemas.microsoft.com/office/powerpoint/2010/main" val="1400806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square with white letters&#10;&#10;Description automatically generated">
            <a:extLst>
              <a:ext uri="{FF2B5EF4-FFF2-40B4-BE49-F238E27FC236}">
                <a16:creationId xmlns:a16="http://schemas.microsoft.com/office/drawing/2014/main" id="{E3063306-948F-1BB5-6866-CF4D15D78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162050"/>
            <a:ext cx="1743075" cy="1743075"/>
          </a:xfrm>
          <a:prstGeom prst="rect">
            <a:avLst/>
          </a:prstGeom>
        </p:spPr>
      </p:pic>
      <p:pic>
        <p:nvPicPr>
          <p:cNvPr id="7" name="Picture 6" descr="A red and black sign&#10;&#10;Description automatically generated">
            <a:extLst>
              <a:ext uri="{FF2B5EF4-FFF2-40B4-BE49-F238E27FC236}">
                <a16:creationId xmlns:a16="http://schemas.microsoft.com/office/drawing/2014/main" id="{9C879141-1ABC-5B51-E3E5-67705953D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175" y="1076325"/>
            <a:ext cx="3063296" cy="1603125"/>
          </a:xfrm>
          <a:prstGeom prst="rect">
            <a:avLst/>
          </a:prstGeom>
        </p:spPr>
      </p:pic>
      <p:pic>
        <p:nvPicPr>
          <p:cNvPr id="9" name="Picture 8" descr="A blue and white emblem with a castle and harp&#10;&#10;Description automatically generated">
            <a:extLst>
              <a:ext uri="{FF2B5EF4-FFF2-40B4-BE49-F238E27FC236}">
                <a16:creationId xmlns:a16="http://schemas.microsoft.com/office/drawing/2014/main" id="{BDE03CBF-DD94-3EF9-81CF-BEA7BE402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471" y="1209784"/>
            <a:ext cx="2123212" cy="1469666"/>
          </a:xfrm>
          <a:prstGeom prst="rect">
            <a:avLst/>
          </a:prstGeom>
        </p:spPr>
      </p:pic>
      <p:pic>
        <p:nvPicPr>
          <p:cNvPr id="11" name="Picture 10" descr="A red sign with white text&#10;&#10;Description automatically generated">
            <a:extLst>
              <a:ext uri="{FF2B5EF4-FFF2-40B4-BE49-F238E27FC236}">
                <a16:creationId xmlns:a16="http://schemas.microsoft.com/office/drawing/2014/main" id="{586AC75D-9D16-9FB8-017D-C1C3F6357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1175" y="3046319"/>
            <a:ext cx="1809331" cy="1737162"/>
          </a:xfrm>
          <a:prstGeom prst="rect">
            <a:avLst/>
          </a:prstGeom>
        </p:spPr>
      </p:pic>
      <p:pic>
        <p:nvPicPr>
          <p:cNvPr id="13" name="Picture 12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0F1AC711-C36A-AF3E-AA73-1B3FC74700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1160119"/>
            <a:ext cx="3162300" cy="1364532"/>
          </a:xfrm>
          <a:prstGeom prst="rect">
            <a:avLst/>
          </a:prstGeom>
        </p:spPr>
      </p:pic>
      <p:pic>
        <p:nvPicPr>
          <p:cNvPr id="15" name="Picture 14" descr="A logo of a university reading&#10;&#10;Description automatically generated">
            <a:extLst>
              <a:ext uri="{FF2B5EF4-FFF2-40B4-BE49-F238E27FC236}">
                <a16:creationId xmlns:a16="http://schemas.microsoft.com/office/drawing/2014/main" id="{982AA4D4-0A1F-D2CB-0A02-594BDDD1BB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100" y="3046319"/>
            <a:ext cx="2867025" cy="1590675"/>
          </a:xfrm>
          <a:prstGeom prst="rect">
            <a:avLst/>
          </a:prstGeom>
        </p:spPr>
      </p:pic>
      <p:pic>
        <p:nvPicPr>
          <p:cNvPr id="17" name="Picture 16" descr="A black background with text&#10;&#10;Description automatically generated">
            <a:extLst>
              <a:ext uri="{FF2B5EF4-FFF2-40B4-BE49-F238E27FC236}">
                <a16:creationId xmlns:a16="http://schemas.microsoft.com/office/drawing/2014/main" id="{DF81C36D-C0B9-A3AF-5E51-01FB4F48A0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087" y="4636994"/>
            <a:ext cx="2994837" cy="965835"/>
          </a:xfrm>
          <a:prstGeom prst="rect">
            <a:avLst/>
          </a:prstGeom>
        </p:spPr>
      </p:pic>
      <p:pic>
        <p:nvPicPr>
          <p:cNvPr id="19" name="Picture 18" descr="A logo of a university&#10;&#10;Description automatically generated">
            <a:extLst>
              <a:ext uri="{FF2B5EF4-FFF2-40B4-BE49-F238E27FC236}">
                <a16:creationId xmlns:a16="http://schemas.microsoft.com/office/drawing/2014/main" id="{34DD5359-B82A-6170-F82B-76AE78BB3A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3384" y="2988727"/>
            <a:ext cx="2631616" cy="2331120"/>
          </a:xfrm>
          <a:prstGeom prst="rect">
            <a:avLst/>
          </a:prstGeom>
        </p:spPr>
      </p:pic>
      <p:pic>
        <p:nvPicPr>
          <p:cNvPr id="21" name="Picture 20" descr="A logo of a lion and a book with Welcome to Fabulous Las Vegas sign in the background&#10;&#10;Description automatically generated">
            <a:extLst>
              <a:ext uri="{FF2B5EF4-FFF2-40B4-BE49-F238E27FC236}">
                <a16:creationId xmlns:a16="http://schemas.microsoft.com/office/drawing/2014/main" id="{D379057C-D2DE-C905-D121-10F5AB7C27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7667" y="2438525"/>
            <a:ext cx="2362200" cy="2952750"/>
          </a:xfrm>
          <a:prstGeom prst="rect">
            <a:avLst/>
          </a:prstGeom>
        </p:spPr>
      </p:pic>
      <p:pic>
        <p:nvPicPr>
          <p:cNvPr id="23" name="Picture 22" descr="A logo with purple letters&#10;&#10;Description automatically generated">
            <a:extLst>
              <a:ext uri="{FF2B5EF4-FFF2-40B4-BE49-F238E27FC236}">
                <a16:creationId xmlns:a16="http://schemas.microsoft.com/office/drawing/2014/main" id="{A3DCD419-6B3E-7DEB-80AC-A9028EDFB2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12693" y="3046319"/>
            <a:ext cx="1997282" cy="1327259"/>
          </a:xfrm>
          <a:prstGeom prst="rect">
            <a:avLst/>
          </a:prstGeom>
        </p:spPr>
      </p:pic>
      <p:pic>
        <p:nvPicPr>
          <p:cNvPr id="25" name="Picture 24" descr="A blue logo with a crown&#10;&#10;Description automatically generated">
            <a:extLst>
              <a:ext uri="{FF2B5EF4-FFF2-40B4-BE49-F238E27FC236}">
                <a16:creationId xmlns:a16="http://schemas.microsoft.com/office/drawing/2014/main" id="{7DB41D21-6BBF-1446-AF68-7AB038A4D0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01589" y="4486609"/>
            <a:ext cx="1809331" cy="1809331"/>
          </a:xfrm>
          <a:prstGeom prst="rect">
            <a:avLst/>
          </a:prstGeom>
        </p:spPr>
      </p:pic>
      <p:pic>
        <p:nvPicPr>
          <p:cNvPr id="27" name="Picture 26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90BF33CF-0EB4-4DA1-E6C9-85D2DECCAD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2063" y="5146482"/>
            <a:ext cx="3111177" cy="912693"/>
          </a:xfrm>
          <a:prstGeom prst="rect">
            <a:avLst/>
          </a:prstGeom>
        </p:spPr>
      </p:pic>
      <p:pic>
        <p:nvPicPr>
          <p:cNvPr id="29" name="Picture 28" descr="A close-up of a logo&#10;&#10;Description automatically generated">
            <a:extLst>
              <a:ext uri="{FF2B5EF4-FFF2-40B4-BE49-F238E27FC236}">
                <a16:creationId xmlns:a16="http://schemas.microsoft.com/office/drawing/2014/main" id="{A4E2222F-B728-2C70-0AFD-8990A17735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7762" y="5485135"/>
            <a:ext cx="2421362" cy="76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95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60CAE753-D916-9694-F242-BBA6277AE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613"/>
            <a:ext cx="12192000" cy="6118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2ED0C2-A12B-78B6-7A08-2C0A790D7BB2}"/>
              </a:ext>
            </a:extLst>
          </p:cNvPr>
          <p:cNvSpPr txBox="1"/>
          <p:nvPr/>
        </p:nvSpPr>
        <p:spPr>
          <a:xfrm>
            <a:off x="2875663" y="6406317"/>
            <a:ext cx="6596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https://funding.yale.edu/find-funding/graduate-study-uk-ireland-0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E558EFB3-5366-42B0-A5BD-846ED2B19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88" y="2886074"/>
            <a:ext cx="1495187" cy="149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48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12052-02DD-7624-8523-FEEF45F6A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RESEARCH EXCELLENCE FRAMEWORK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E43C7F3-21C3-D9FA-19BC-E2E817020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5482321" y="955654"/>
            <a:ext cx="4871354" cy="559595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8DF21-EBEE-E72E-A659-F842E453130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Shows where the best work is being done at universities in the UK</a:t>
            </a:r>
          </a:p>
        </p:txBody>
      </p:sp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5534F85-2BB8-E681-B77F-52EA93301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188" y="4438888"/>
            <a:ext cx="2219087" cy="221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94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A4C0518-51F9-C735-8F0F-18C0F1A6CB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3530941"/>
              </p:ext>
            </p:extLst>
          </p:nvPr>
        </p:nvGraphicFramePr>
        <p:xfrm>
          <a:off x="3203575" y="93427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910CE0A-5D73-D4D0-BA63-10CF40F21E63}"/>
              </a:ext>
            </a:extLst>
          </p:cNvPr>
          <p:cNvSpPr txBox="1"/>
          <p:nvPr/>
        </p:nvSpPr>
        <p:spPr>
          <a:xfrm>
            <a:off x="5581650" y="1190625"/>
            <a:ext cx="4562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YaleNew" panose="02000602050000020003" pitchFamily="50" charset="0"/>
              </a:rPr>
              <a:t>Only for study at Oxford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54FBFE-2DA6-9AA8-6014-850E53B10460}"/>
              </a:ext>
            </a:extLst>
          </p:cNvPr>
          <p:cNvSpPr txBox="1"/>
          <p:nvPr/>
        </p:nvSpPr>
        <p:spPr>
          <a:xfrm>
            <a:off x="5581649" y="2292160"/>
            <a:ext cx="4562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YaleNew" panose="02000602050000020003" pitchFamily="50" charset="0"/>
              </a:rPr>
              <a:t>Only for study at Cambridge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4F7B45-362F-AF24-1B41-4CFB50978A42}"/>
              </a:ext>
            </a:extLst>
          </p:cNvPr>
          <p:cNvSpPr txBox="1"/>
          <p:nvPr/>
        </p:nvSpPr>
        <p:spPr>
          <a:xfrm>
            <a:off x="5581648" y="3429000"/>
            <a:ext cx="5476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YaleNew" panose="02000602050000020003" pitchFamily="50" charset="0"/>
              </a:rPr>
              <a:t>For study at any university in the UK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C159BC-C5DB-30DE-C9C3-6F69B48C5C31}"/>
              </a:ext>
            </a:extLst>
          </p:cNvPr>
          <p:cNvSpPr txBox="1"/>
          <p:nvPr/>
        </p:nvSpPr>
        <p:spPr>
          <a:xfrm>
            <a:off x="5581647" y="4368916"/>
            <a:ext cx="5476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YaleNew" panose="02000602050000020003" pitchFamily="50" charset="0"/>
              </a:rPr>
              <a:t>For study at Oxford OR Cambridge – Yale students only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6068B9-6FCF-A5C6-F7E5-9F21F7BD2DB6}"/>
              </a:ext>
            </a:extLst>
          </p:cNvPr>
          <p:cNvSpPr txBox="1"/>
          <p:nvPr/>
        </p:nvSpPr>
        <p:spPr>
          <a:xfrm>
            <a:off x="5581649" y="5446001"/>
            <a:ext cx="5476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YaleNew" panose="02000602050000020003" pitchFamily="50" charset="0"/>
              </a:rPr>
              <a:t>For study at any Scottish university – must have Scottish heritage!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2D1D6B-BBE5-41C3-A93B-BB5890EE93A4}"/>
              </a:ext>
            </a:extLst>
          </p:cNvPr>
          <p:cNvSpPr txBox="1"/>
          <p:nvPr/>
        </p:nvSpPr>
        <p:spPr>
          <a:xfrm>
            <a:off x="133350" y="1323975"/>
            <a:ext cx="307022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YaleNew" panose="02000602050000020003" pitchFamily="50" charset="0"/>
              </a:rPr>
              <a:t>There are more fellowships than you might think!</a:t>
            </a:r>
          </a:p>
          <a:p>
            <a:endParaRPr lang="en-US" sz="2800" dirty="0">
              <a:latin typeface="YaleNew" panose="02000602050000020003" pitchFamily="50" charset="0"/>
            </a:endParaRPr>
          </a:p>
          <a:p>
            <a:r>
              <a:rPr lang="en-US" sz="2400" dirty="0">
                <a:latin typeface="YaleNew" panose="02000602050000020003" pitchFamily="50" charset="0"/>
              </a:rPr>
              <a:t>These are just a few…</a:t>
            </a:r>
          </a:p>
        </p:txBody>
      </p:sp>
    </p:spTree>
    <p:extLst>
      <p:ext uri="{BB962C8B-B14F-4D97-AF65-F5344CB8AC3E}">
        <p14:creationId xmlns:p14="http://schemas.microsoft.com/office/powerpoint/2010/main" val="129831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896D0181-D363-79FC-E7EF-4CF41E968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361" y="604093"/>
            <a:ext cx="4817587" cy="1273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EF8298-9473-869F-5022-7FDCBDDA10BC}"/>
              </a:ext>
            </a:extLst>
          </p:cNvPr>
          <p:cNvSpPr txBox="1"/>
          <p:nvPr/>
        </p:nvSpPr>
        <p:spPr>
          <a:xfrm>
            <a:off x="790575" y="1285116"/>
            <a:ext cx="65341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YaleNew" panose="02000602050000020003" pitchFamily="50" charset="0"/>
              </a:rPr>
              <a:t>For study at Oxford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YaleNew" panose="02000602050000020003" pitchFamily="50" charset="0"/>
              </a:rPr>
              <a:t>Up to 3 years of funding – OK to do a second BA!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YaleNew" panose="02000602050000020003" pitchFamily="50" charset="0"/>
              </a:rPr>
              <a:t>US and Canadian Rhodes requires Yale nomination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YaleNew" panose="02000602050000020003" pitchFamily="50" charset="0"/>
              </a:rPr>
              <a:t>22 other countries/regions to apply through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YaleNew" panose="02000602050000020003" pitchFamily="50" charset="0"/>
              </a:rPr>
              <a:t>GLOBAL RHODES – deadline mid-June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98D2F9-F6D0-4102-01C8-9F73F48A291A}"/>
              </a:ext>
            </a:extLst>
          </p:cNvPr>
          <p:cNvSpPr txBox="1"/>
          <p:nvPr/>
        </p:nvSpPr>
        <p:spPr>
          <a:xfrm>
            <a:off x="1295400" y="3276260"/>
            <a:ext cx="859155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YaleNew" panose="02000602050000020003" pitchFamily="50" charset="0"/>
              </a:rPr>
              <a:t>What makes a strong candidate – what are the criteria?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YaleNew" panose="02000602050000020003" pitchFamily="50" charset="0"/>
              </a:rPr>
              <a:t>Energy to use one’s talents to the full!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YaleNew" panose="02000602050000020003" pitchFamily="50" charset="0"/>
              </a:rPr>
              <a:t>Truth, courage, kindliness, unselfishness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YaleNew" panose="02000602050000020003" pitchFamily="50" charset="0"/>
              </a:rPr>
              <a:t>Moral force of character and instincts to lead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YaleNew" panose="02000602050000020003" pitchFamily="50" charset="0"/>
              </a:rPr>
              <a:t>High scholarly attainments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26348422-3746-9389-A5C4-D265FF8019BB}"/>
              </a:ext>
            </a:extLst>
          </p:cNvPr>
          <p:cNvSpPr/>
          <p:nvPr/>
        </p:nvSpPr>
        <p:spPr>
          <a:xfrm>
            <a:off x="514349" y="5465116"/>
            <a:ext cx="628650" cy="554684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62CC5E-B2E2-37B6-9B0E-10DBF73FD012}"/>
              </a:ext>
            </a:extLst>
          </p:cNvPr>
          <p:cNvSpPr txBox="1"/>
          <p:nvPr/>
        </p:nvSpPr>
        <p:spPr>
          <a:xfrm>
            <a:off x="1295400" y="5555901"/>
            <a:ext cx="9753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YaleNew" panose="02000602050000020003" pitchFamily="50" charset="0"/>
              </a:rPr>
              <a:t>NO HELP ALLOWED ON RHODES PERSONAL STATEMENTS AT ALL!</a:t>
            </a:r>
            <a:endParaRPr lang="en-US" sz="2000" dirty="0">
              <a:latin typeface="YaleNew" panose="02000602050000020003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4D69C3-0C8D-4B9D-1BAB-EA28312223CE}"/>
              </a:ext>
            </a:extLst>
          </p:cNvPr>
          <p:cNvSpPr txBox="1"/>
          <p:nvPr/>
        </p:nvSpPr>
        <p:spPr>
          <a:xfrm>
            <a:off x="5640572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9" name="Picture 8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43117C97-2646-BE58-9CF6-5EBCFB2A2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689" y="2464634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3072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287</TotalTime>
  <Words>664</Words>
  <Application>Microsoft Office PowerPoint</Application>
  <PresentationFormat>Widescreen</PresentationFormat>
  <Paragraphs>92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Wingdings</vt:lpstr>
      <vt:lpstr>YaleNew</vt:lpstr>
      <vt:lpstr>Retrospect</vt:lpstr>
      <vt:lpstr>Fellowships for Postgraduate Study</vt:lpstr>
      <vt:lpstr>What are these fellowships?</vt:lpstr>
      <vt:lpstr>PowerPoint Presentation</vt:lpstr>
      <vt:lpstr>They do things a little differently across the Atlantic…</vt:lpstr>
      <vt:lpstr>PowerPoint Presentation</vt:lpstr>
      <vt:lpstr>PowerPoint Presentation</vt:lpstr>
      <vt:lpstr>RESEARCH EXCELLENCE FRAMEWORK</vt:lpstr>
      <vt:lpstr>PowerPoint Presentation</vt:lpstr>
      <vt:lpstr>PowerPoint Presentation</vt:lpstr>
      <vt:lpstr>PowerPoint Presentation</vt:lpstr>
      <vt:lpstr>Fellowships for International Students</vt:lpstr>
      <vt:lpstr>What else are they looking for?</vt:lpstr>
      <vt:lpstr>Now what? What’s the Yale Process?</vt:lpstr>
      <vt:lpstr>What should I be doing now?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Fellowships for Postgraduate Study</dc:title>
  <dc:creator>Pankova, Ivona</dc:creator>
  <cp:lastModifiedBy>Clifford, Ruth</cp:lastModifiedBy>
  <cp:revision>6</cp:revision>
  <dcterms:created xsi:type="dcterms:W3CDTF">2024-01-30T18:49:58Z</dcterms:created>
  <dcterms:modified xsi:type="dcterms:W3CDTF">2025-03-24T16:43:40Z</dcterms:modified>
</cp:coreProperties>
</file>