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8" r:id="rId3"/>
    <p:sldId id="269" r:id="rId4"/>
    <p:sldId id="259" r:id="rId5"/>
    <p:sldId id="263" r:id="rId6"/>
    <p:sldId id="27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A9A3-0413-8548-B6C6-509BFE8C44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46D50-4137-B24E-A7E7-840FA56A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3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6D50-4137-B24E-A7E7-840FA56A2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202293"/>
            <a:ext cx="9144000" cy="673238"/>
          </a:xfrm>
          <a:prstGeom prst="rect">
            <a:avLst/>
          </a:prstGeom>
          <a:solidFill>
            <a:srgbClr val="0E38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459779"/>
          </a:xfrm>
          <a:prstGeom prst="rect">
            <a:avLst/>
          </a:prstGeom>
          <a:solidFill>
            <a:srgbClr val="0E38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8" y="6356351"/>
            <a:ext cx="2663602" cy="4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le.communityforc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grants@yale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801" y="942156"/>
            <a:ext cx="8501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Helvetica Neue" charset="0"/>
                <a:ea typeface="Helvetica Neue" charset="0"/>
                <a:cs typeface="Helvetica Neue" charset="0"/>
              </a:rPr>
              <a:t>How to Download Applications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27" y="1709984"/>
            <a:ext cx="5238038" cy="3345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8158" y="5270067"/>
            <a:ext cx="278661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1. Log in using your NetID</a:t>
            </a:r>
          </a:p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https://yale.communityforce.com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12203" y="4014061"/>
            <a:ext cx="658678" cy="1216617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8407" y="3256056"/>
            <a:ext cx="1193369" cy="67417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14442" y="5611393"/>
            <a:ext cx="2859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16507" r="20169" b="18286"/>
          <a:stretch/>
        </p:blipFill>
        <p:spPr>
          <a:xfrm>
            <a:off x="2025488" y="1442170"/>
            <a:ext cx="5310335" cy="33489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407473" y="2185261"/>
            <a:ext cx="1064507" cy="52694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27702" y="2650482"/>
            <a:ext cx="1588577" cy="5886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27702" y="3418403"/>
            <a:ext cx="619934" cy="28569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9445" y="3427096"/>
            <a:ext cx="1102961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3. CAS log in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77355" y="3593021"/>
            <a:ext cx="945398" cy="9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8204" y="1651516"/>
            <a:ext cx="120915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2. Enter </a:t>
            </a:r>
            <a:r>
              <a:rPr lang="en-US" sz="1200" dirty="0" err="1">
                <a:latin typeface="Helvetica Neue" charset="0"/>
                <a:ea typeface="Helvetica Neue" charset="0"/>
                <a:cs typeface="Helvetica Neue" charset="0"/>
              </a:rPr>
              <a:t>NetID</a:t>
            </a: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 and password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7347" y="6409854"/>
            <a:ext cx="3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</p:spTree>
    <p:extLst>
      <p:ext uri="{BB962C8B-B14F-4D97-AF65-F5344CB8AC3E}">
        <p14:creationId xmlns:p14="http://schemas.microsoft.com/office/powerpoint/2010/main" val="85644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093" y="1017151"/>
            <a:ext cx="32480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4. In the “Applications” tab, select the relevant application form.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4442" y="5611393"/>
            <a:ext cx="2859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1990" y="3066762"/>
            <a:ext cx="929903" cy="95372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77347" y="6409854"/>
            <a:ext cx="3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6CD0FB-C609-4E73-915F-CBCD55669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59" y="1940481"/>
            <a:ext cx="7878470" cy="3375289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stCxn id="4" idx="2"/>
          </p:cNvCxnSpPr>
          <p:nvPr/>
        </p:nvCxnSpPr>
        <p:spPr>
          <a:xfrm flipH="1">
            <a:off x="2311604" y="1478816"/>
            <a:ext cx="2340524" cy="324329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1C0F9E1-B991-48DA-BBB3-CE16C21D932B}"/>
              </a:ext>
            </a:extLst>
          </p:cNvPr>
          <p:cNvSpPr/>
          <p:nvPr/>
        </p:nvSpPr>
        <p:spPr>
          <a:xfrm>
            <a:off x="956463" y="4722114"/>
            <a:ext cx="1355141" cy="2887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7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FAB0B-D710-418F-ABD5-194032B6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61" y="1127908"/>
            <a:ext cx="8102283" cy="3080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761" y="4955917"/>
            <a:ext cx="726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Submitted</a:t>
            </a: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: Application and letters of recommendation have been submitted and are complete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761" y="5269134"/>
            <a:ext cx="714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Request Pending</a:t>
            </a: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: Application has been submitted and is complete but not all letters of recommendation/language evaluations have been submitted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761" y="5767017"/>
            <a:ext cx="5881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Pending Submission</a:t>
            </a: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: An application was started but not completed or submitted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6492" y="2727569"/>
            <a:ext cx="969107" cy="142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34761" y="4308919"/>
            <a:ext cx="17793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Helvetica Neue" charset="0"/>
                <a:ea typeface="Helvetica Neue" charset="0"/>
                <a:cs typeface="Helvetica Neue" charset="0"/>
              </a:rPr>
              <a:t>Status Definitions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2016369" y="3804912"/>
            <a:ext cx="3720123" cy="66854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14442" y="5611393"/>
            <a:ext cx="2859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347" y="6409854"/>
            <a:ext cx="3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</p:spTree>
    <p:extLst>
      <p:ext uri="{BB962C8B-B14F-4D97-AF65-F5344CB8AC3E}">
        <p14:creationId xmlns:p14="http://schemas.microsoft.com/office/powerpoint/2010/main" val="183148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32551" y="4918293"/>
            <a:ext cx="4450498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25" dirty="0">
                <a:latin typeface="Helvetica Neue" charset="0"/>
                <a:ea typeface="Helvetica Neue" charset="0"/>
                <a:cs typeface="Helvetica Neue" charset="0"/>
              </a:rPr>
              <a:t>Letters of recommendation and language evaluations have been requested </a:t>
            </a:r>
            <a:r>
              <a:rPr lang="en-US" sz="1125" b="1" dirty="0">
                <a:latin typeface="Helvetica Neue" charset="0"/>
                <a:ea typeface="Helvetica Neue" charset="0"/>
                <a:cs typeface="Helvetica Neue" charset="0"/>
              </a:rPr>
              <a:t>and</a:t>
            </a:r>
            <a:r>
              <a:rPr lang="en-US" sz="1125" dirty="0">
                <a:latin typeface="Helvetica Neue" charset="0"/>
                <a:ea typeface="Helvetica Neue" charset="0"/>
                <a:cs typeface="Helvetica Neue" charset="0"/>
              </a:rPr>
              <a:t> received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2551" y="4098447"/>
            <a:ext cx="4450498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25" dirty="0">
                <a:latin typeface="Helvetica Neue" charset="0"/>
                <a:ea typeface="Helvetica Neue" charset="0"/>
                <a:cs typeface="Helvetica Neue" charset="0"/>
              </a:rPr>
              <a:t>Letters of recommendation and language evaluations have been requested </a:t>
            </a:r>
            <a:r>
              <a:rPr lang="en-US" sz="1125" b="1" dirty="0">
                <a:latin typeface="Helvetica Neue" charset="0"/>
                <a:ea typeface="Helvetica Neue" charset="0"/>
                <a:cs typeface="Helvetica Neue" charset="0"/>
              </a:rPr>
              <a:t>but</a:t>
            </a:r>
            <a:r>
              <a:rPr lang="en-US" sz="1125" dirty="0">
                <a:latin typeface="Helvetica Neue" charset="0"/>
                <a:ea typeface="Helvetica Neue" charset="0"/>
                <a:cs typeface="Helvetica Neue" charset="0"/>
              </a:rPr>
              <a:t> they have not all been received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5441" y="3258216"/>
            <a:ext cx="4450498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25" dirty="0">
                <a:latin typeface="Helvetica Neue" charset="0"/>
                <a:ea typeface="Helvetica Neue" charset="0"/>
                <a:cs typeface="Helvetica Neue" charset="0"/>
              </a:rPr>
              <a:t>No letter of recommendation or language evaluation has been requested or received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4442" y="5611393"/>
            <a:ext cx="2859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7347" y="6409854"/>
            <a:ext cx="3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01D76-D35F-45D2-9497-208B556E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9" y="2116695"/>
            <a:ext cx="2343150" cy="35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69E2E-9F6D-47D6-B2A7-DFF10099396A}"/>
              </a:ext>
            </a:extLst>
          </p:cNvPr>
          <p:cNvSpPr txBox="1"/>
          <p:nvPr/>
        </p:nvSpPr>
        <p:spPr>
          <a:xfrm>
            <a:off x="532202" y="1086965"/>
            <a:ext cx="790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Optional: Scrolling all the way to the right will display the status of recommendations and language evaluations</a:t>
            </a:r>
          </a:p>
        </p:txBody>
      </p:sp>
    </p:spTree>
    <p:extLst>
      <p:ext uri="{BB962C8B-B14F-4D97-AF65-F5344CB8AC3E}">
        <p14:creationId xmlns:p14="http://schemas.microsoft.com/office/powerpoint/2010/main" val="225181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71F46-8D96-42B7-893F-1665E6DC0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5" y="4977114"/>
            <a:ext cx="7629754" cy="403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193C40-4AAB-47AF-89DC-7BF1A653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36" y="1522423"/>
            <a:ext cx="7501992" cy="323615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216151" y="1298441"/>
            <a:ext cx="417264" cy="17081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04596" y="3006546"/>
            <a:ext cx="223111" cy="16751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40020" y="5790176"/>
            <a:ext cx="307970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Optional: select “All” to see all applications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6093" y="5060900"/>
            <a:ext cx="585216" cy="23867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77347" y="6409854"/>
            <a:ext cx="3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Downloading Applications Tutorial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EAC720-F012-4DEE-9DDA-1839B7601AF3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6978701" y="5363170"/>
            <a:ext cx="201169" cy="4270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E99067E-83F7-40DC-BE3E-45C63FDE3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319" y="2827265"/>
            <a:ext cx="1637309" cy="2086249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949BD4-F19A-494A-BAC0-42F6947043B9}"/>
              </a:ext>
            </a:extLst>
          </p:cNvPr>
          <p:cNvSpPr txBox="1"/>
          <p:nvPr/>
        </p:nvSpPr>
        <p:spPr>
          <a:xfrm>
            <a:off x="4279392" y="744444"/>
            <a:ext cx="42001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6. Use the drop-down menu to select how you would like to receive the applications “</a:t>
            </a:r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Batch Reviewer PDF</a:t>
            </a: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” allows you to download several applications at once.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6DD196-271F-4984-B57E-60972D52D712}"/>
              </a:ext>
            </a:extLst>
          </p:cNvPr>
          <p:cNvCxnSpPr>
            <a:cxnSpLocks/>
          </p:cNvCxnSpPr>
          <p:nvPr/>
        </p:nvCxnSpPr>
        <p:spPr>
          <a:xfrm>
            <a:off x="5640020" y="1387365"/>
            <a:ext cx="1975105" cy="103055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248C900-93AD-45A3-888D-DE0D15FED33F}"/>
              </a:ext>
            </a:extLst>
          </p:cNvPr>
          <p:cNvSpPr/>
          <p:nvPr/>
        </p:nvSpPr>
        <p:spPr>
          <a:xfrm>
            <a:off x="7344461" y="2417921"/>
            <a:ext cx="874167" cy="34267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1D3425-2FAE-4C0B-B3E9-04717EC4E98E}"/>
              </a:ext>
            </a:extLst>
          </p:cNvPr>
          <p:cNvSpPr txBox="1"/>
          <p:nvPr/>
        </p:nvSpPr>
        <p:spPr>
          <a:xfrm>
            <a:off x="448903" y="836776"/>
            <a:ext cx="3177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5. Check the boxes next to the application(s) you would like to download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391E51-7FD4-4777-8747-A113196AA2CF}"/>
              </a:ext>
            </a:extLst>
          </p:cNvPr>
          <p:cNvSpPr txBox="1"/>
          <p:nvPr/>
        </p:nvSpPr>
        <p:spPr>
          <a:xfrm>
            <a:off x="885244" y="5599369"/>
            <a:ext cx="3394148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7. The PDFs will be downloaded as a Zip file into your computer’s downloads folder.</a:t>
            </a:r>
          </a:p>
        </p:txBody>
      </p:sp>
    </p:spTree>
    <p:extLst>
      <p:ext uri="{BB962C8B-B14F-4D97-AF65-F5344CB8AC3E}">
        <p14:creationId xmlns:p14="http://schemas.microsoft.com/office/powerpoint/2010/main" val="133323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170" y="2792071"/>
            <a:ext cx="809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Questions? Please contact the Yale Student Grants team with any questions: </a:t>
            </a:r>
            <a:r>
              <a:rPr lang="en-US" sz="1350" dirty="0">
                <a:latin typeface="Helvetica Neue" charset="0"/>
                <a:ea typeface="Helvetica Neue" charset="0"/>
                <a:cs typeface="Helvetica Neue" charset="0"/>
                <a:hlinkClick r:id="rId2"/>
              </a:rPr>
              <a:t>studentgrants@yale.edu</a:t>
            </a: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32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271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YaleNew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Emma</dc:creator>
  <cp:lastModifiedBy>Rose, Emma</cp:lastModifiedBy>
  <cp:revision>67</cp:revision>
  <dcterms:created xsi:type="dcterms:W3CDTF">2015-02-19T15:11:36Z</dcterms:created>
  <dcterms:modified xsi:type="dcterms:W3CDTF">2020-08-19T21:13:22Z</dcterms:modified>
</cp:coreProperties>
</file>