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5" r:id="rId4"/>
    <p:sldId id="266" r:id="rId5"/>
    <p:sldId id="258" r:id="rId6"/>
    <p:sldId id="278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1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3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5A9A3-0413-8548-B6C6-509BFE8C446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46D50-4137-B24E-A7E7-840FA56A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3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6D50-4137-B24E-A7E7-840FA56A29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3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9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8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1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2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6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202293"/>
            <a:ext cx="9144000" cy="673238"/>
          </a:xfrm>
          <a:prstGeom prst="rect">
            <a:avLst/>
          </a:prstGeom>
          <a:solidFill>
            <a:srgbClr val="0E38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459779"/>
          </a:xfrm>
          <a:prstGeom prst="rect">
            <a:avLst/>
          </a:prstGeom>
          <a:solidFill>
            <a:srgbClr val="0E38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8" y="6356351"/>
            <a:ext cx="2663602" cy="4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6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2C730-1109-420D-A8A2-7F3A55DE92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1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le.communityforc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grants@yale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801" y="942156"/>
            <a:ext cx="8501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Helvetica Neue" charset="0"/>
                <a:ea typeface="Helvetica Neue" charset="0"/>
                <a:cs typeface="Helvetica Neue" charset="0"/>
              </a:rPr>
              <a:t>Retrieving Recommender Access Code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27" y="1709984"/>
            <a:ext cx="5238038" cy="3345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8158" y="5270067"/>
            <a:ext cx="278661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1. Log in using your NetID</a:t>
            </a:r>
          </a:p>
          <a:p>
            <a:pPr algn="ctr"/>
            <a:r>
              <a:rPr lang="en-US" sz="1200" dirty="0">
                <a:latin typeface="Helvetica Neue" charset="0"/>
                <a:ea typeface="Helvetica Neue" charset="0"/>
                <a:cs typeface="Helvetica Neue" charset="0"/>
                <a:hlinkClick r:id="rId4"/>
              </a:rPr>
              <a:t>https://yale.communityforce.com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12203" y="4014061"/>
            <a:ext cx="658678" cy="1216617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38407" y="3256056"/>
            <a:ext cx="1193369" cy="67417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1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769" y="6409854"/>
            <a:ext cx="454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Retrieving Recommender Access </a:t>
            </a:r>
            <a:r>
              <a:rPr lang="en-US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Code Tutorial</a:t>
            </a:r>
            <a:endParaRPr lang="en-US" dirty="0">
              <a:solidFill>
                <a:schemeClr val="bg1"/>
              </a:solidFill>
              <a:latin typeface="YaleNew" charset="0"/>
              <a:ea typeface="YaleNew" charset="0"/>
              <a:cs typeface="YaleNew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9" t="16507" r="20169" b="18286"/>
          <a:stretch/>
        </p:blipFill>
        <p:spPr>
          <a:xfrm>
            <a:off x="2025488" y="1442170"/>
            <a:ext cx="5310335" cy="334890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407473" y="2185261"/>
            <a:ext cx="1064507" cy="52694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727702" y="2650482"/>
            <a:ext cx="1588577" cy="58866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27702" y="3418403"/>
            <a:ext cx="619934" cy="28569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9445" y="3427096"/>
            <a:ext cx="1102961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3. CAS log in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77355" y="3593021"/>
            <a:ext cx="945398" cy="96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8204" y="1651516"/>
            <a:ext cx="120915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2. Enter </a:t>
            </a:r>
            <a:r>
              <a:rPr lang="en-US" sz="1200" dirty="0" err="1">
                <a:latin typeface="Helvetica Neue" charset="0"/>
                <a:ea typeface="Helvetica Neue" charset="0"/>
                <a:cs typeface="Helvetica Neue" charset="0"/>
              </a:rPr>
              <a:t>NetID</a:t>
            </a:r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 and password</a:t>
            </a:r>
          </a:p>
        </p:txBody>
      </p:sp>
    </p:spTree>
    <p:extLst>
      <p:ext uri="{BB962C8B-B14F-4D97-AF65-F5344CB8AC3E}">
        <p14:creationId xmlns:p14="http://schemas.microsoft.com/office/powerpoint/2010/main" val="111265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1172B7-9ACE-4816-B7FC-B412A71CD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70" y="1155650"/>
            <a:ext cx="8210160" cy="35916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3769" y="6409854"/>
            <a:ext cx="454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Retrieving Recommender Access </a:t>
            </a:r>
            <a:r>
              <a:rPr lang="en-US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Code Tutorial</a:t>
            </a:r>
            <a:endParaRPr lang="en-US" dirty="0">
              <a:solidFill>
                <a:schemeClr val="bg1"/>
              </a:solidFill>
              <a:latin typeface="YaleNew" charset="0"/>
              <a:ea typeface="YaleNew" charset="0"/>
              <a:cs typeface="YaleNew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0735" y="672094"/>
            <a:ext cx="324806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4. Search for your application form and click on it from the list.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2277375" y="1133759"/>
            <a:ext cx="2763360" cy="267049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3245" y="3804249"/>
            <a:ext cx="1544129" cy="57797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4D16A-AD3C-4947-971C-5FF8359B6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70" y="2939339"/>
            <a:ext cx="1891300" cy="2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6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FC0BDE-16F8-4FE0-ADA4-296613856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96" y="1251677"/>
            <a:ext cx="8261208" cy="40163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93769" y="6409854"/>
            <a:ext cx="454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Retrieving Recommender Access </a:t>
            </a:r>
            <a:r>
              <a:rPr lang="en-US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Code Tutorial</a:t>
            </a:r>
            <a:endParaRPr lang="en-US" dirty="0">
              <a:solidFill>
                <a:schemeClr val="bg1"/>
              </a:solidFill>
              <a:latin typeface="YaleNew" charset="0"/>
              <a:ea typeface="YaleNew" charset="0"/>
              <a:cs typeface="YaleNew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342" y="725755"/>
            <a:ext cx="2661833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5. Select the applicant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3079699" y="1002754"/>
            <a:ext cx="2635643" cy="226714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38374" y="3269894"/>
            <a:ext cx="541325" cy="35229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3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BEFB5E-38D2-4BCB-87ED-086210006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02" y="1455725"/>
            <a:ext cx="7542495" cy="4513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2615" y="526889"/>
            <a:ext cx="224933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6. Click on “Request Sections”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6832397" y="813683"/>
            <a:ext cx="381260" cy="165153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03213" y="2462829"/>
            <a:ext cx="914399" cy="22916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93769" y="6409854"/>
            <a:ext cx="454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Retrieving Recommender Access </a:t>
            </a:r>
            <a:r>
              <a:rPr lang="en-US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Code Tutorial</a:t>
            </a:r>
            <a:endParaRPr lang="en-US" dirty="0">
              <a:solidFill>
                <a:schemeClr val="bg1"/>
              </a:solidFill>
              <a:latin typeface="YaleNew" charset="0"/>
              <a:ea typeface="YaleNew" charset="0"/>
              <a:cs typeface="Yale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9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3603" y="5590210"/>
            <a:ext cx="1914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7. Find the correct recommendation request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3769" y="6409854"/>
            <a:ext cx="454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Retrieving Recommender Access </a:t>
            </a:r>
            <a:r>
              <a:rPr lang="en-US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Code Tutorial</a:t>
            </a:r>
            <a:endParaRPr lang="en-US" dirty="0">
              <a:solidFill>
                <a:schemeClr val="bg1"/>
              </a:solidFill>
              <a:latin typeface="YaleNew" charset="0"/>
              <a:ea typeface="YaleNew" charset="0"/>
              <a:cs typeface="YaleNew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5390" y="5652612"/>
            <a:ext cx="32783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charset="0"/>
                <a:ea typeface="Helvetica Neue" charset="0"/>
                <a:cs typeface="Helvetica Neue" charset="0"/>
              </a:rPr>
              <a:t>8. Resend original request email or copy access code and email to recommender.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DEEACE-E57E-4770-A85E-6145BF268E26}"/>
              </a:ext>
            </a:extLst>
          </p:cNvPr>
          <p:cNvGrpSpPr/>
          <p:nvPr/>
        </p:nvGrpSpPr>
        <p:grpSpPr>
          <a:xfrm>
            <a:off x="860736" y="849690"/>
            <a:ext cx="7742708" cy="4542113"/>
            <a:chOff x="800733" y="974555"/>
            <a:chExt cx="7742708" cy="454211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ED74C04-C0FA-4BB4-830D-6B0349057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733" y="974555"/>
              <a:ext cx="7742708" cy="454211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8D2AA2-E3BB-4E2D-B972-C7D38EC1A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9516" y="5006853"/>
              <a:ext cx="6036436" cy="440114"/>
            </a:xfrm>
            <a:prstGeom prst="rect">
              <a:avLst/>
            </a:prstGeom>
          </p:spPr>
        </p:pic>
      </p:grp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1794111" y="5241171"/>
            <a:ext cx="695408" cy="34318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424928" y="5058002"/>
            <a:ext cx="1139771" cy="2867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  <a:stCxn id="20" idx="0"/>
          </p:cNvCxnSpPr>
          <p:nvPr/>
        </p:nvCxnSpPr>
        <p:spPr>
          <a:xfrm flipV="1">
            <a:off x="7264582" y="5335518"/>
            <a:ext cx="730232" cy="31709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5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186" y="2792071"/>
            <a:ext cx="80757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Questions? Please contact the Yale Student Grants team with any questions: </a:t>
            </a:r>
            <a:r>
              <a:rPr lang="en-US" sz="1350" dirty="0">
                <a:latin typeface="Helvetica Neue" charset="0"/>
                <a:ea typeface="Helvetica Neue" charset="0"/>
                <a:cs typeface="Helvetica Neue" charset="0"/>
                <a:hlinkClick r:id="rId2"/>
              </a:rPr>
              <a:t>studentgrants@yale.edu</a:t>
            </a: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325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2005</TotalTime>
  <Words>124</Words>
  <Application>Microsoft Office PowerPoint</Application>
  <PresentationFormat>On-screen Show (4:3)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YaleNew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Rose, Emma</dc:creator>
  <cp:lastModifiedBy>Rose, Emma</cp:lastModifiedBy>
  <cp:revision>97</cp:revision>
  <dcterms:created xsi:type="dcterms:W3CDTF">2015-02-19T15:11:36Z</dcterms:created>
  <dcterms:modified xsi:type="dcterms:W3CDTF">2020-08-14T19:56:47Z</dcterms:modified>
</cp:coreProperties>
</file>