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Lst>
  <p:sldIdLst>
    <p:sldId id="256" r:id="rId2"/>
    <p:sldId id="257" r:id="rId3"/>
    <p:sldId id="258" r:id="rId4"/>
    <p:sldId id="271" r:id="rId5"/>
    <p:sldId id="261" r:id="rId6"/>
    <p:sldId id="260" r:id="rId7"/>
    <p:sldId id="272" r:id="rId8"/>
    <p:sldId id="273" r:id="rId9"/>
    <p:sldId id="274" r:id="rId10"/>
    <p:sldId id="275" r:id="rId11"/>
    <p:sldId id="262" r:id="rId12"/>
    <p:sldId id="263" r:id="rId13"/>
    <p:sldId id="264" r:id="rId14"/>
    <p:sldId id="266" r:id="rId15"/>
    <p:sldId id="267" r:id="rId16"/>
    <p:sldId id="268" r:id="rId17"/>
    <p:sldId id="269"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8A150B-3C6C-46C0-BBBE-0B46BD3309ED}" v="16" dt="2023-10-30T14:27:08.6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Emma" userId="b6dc6f8b-fd52-4fc5-9d4e-f03078da4b61" providerId="ADAL" clId="{B78A150B-3C6C-46C0-BBBE-0B46BD3309ED}"/>
    <pc:docChg chg="undo custSel addSld delSld modSld sldOrd">
      <pc:chgData name="Rose, Emma" userId="b6dc6f8b-fd52-4fc5-9d4e-f03078da4b61" providerId="ADAL" clId="{B78A150B-3C6C-46C0-BBBE-0B46BD3309ED}" dt="2023-10-30T19:24:05.095" v="3482" actId="12"/>
      <pc:docMkLst>
        <pc:docMk/>
      </pc:docMkLst>
      <pc:sldChg chg="modSp mod">
        <pc:chgData name="Rose, Emma" userId="b6dc6f8b-fd52-4fc5-9d4e-f03078da4b61" providerId="ADAL" clId="{B78A150B-3C6C-46C0-BBBE-0B46BD3309ED}" dt="2023-10-27T19:45:54.536" v="2395" actId="14826"/>
        <pc:sldMkLst>
          <pc:docMk/>
          <pc:sldMk cId="1041027737" sldId="256"/>
        </pc:sldMkLst>
        <pc:spChg chg="mod">
          <ac:chgData name="Rose, Emma" userId="b6dc6f8b-fd52-4fc5-9d4e-f03078da4b61" providerId="ADAL" clId="{B78A150B-3C6C-46C0-BBBE-0B46BD3309ED}" dt="2023-10-27T19:05:28.710" v="631" actId="20577"/>
          <ac:spMkLst>
            <pc:docMk/>
            <pc:sldMk cId="1041027737" sldId="256"/>
            <ac:spMk id="3" creationId="{072E94AB-4550-A091-E38A-DE472BB2602E}"/>
          </ac:spMkLst>
        </pc:spChg>
        <pc:picChg chg="mod">
          <ac:chgData name="Rose, Emma" userId="b6dc6f8b-fd52-4fc5-9d4e-f03078da4b61" providerId="ADAL" clId="{B78A150B-3C6C-46C0-BBBE-0B46BD3309ED}" dt="2023-10-27T19:45:54.536" v="2395" actId="14826"/>
          <ac:picMkLst>
            <pc:docMk/>
            <pc:sldMk cId="1041027737" sldId="256"/>
            <ac:picMk id="4" creationId="{BF7751FE-C440-578D-DBA4-1CF8B54E35AD}"/>
          </ac:picMkLst>
        </pc:picChg>
      </pc:sldChg>
      <pc:sldChg chg="modSp mod">
        <pc:chgData name="Rose, Emma" userId="b6dc6f8b-fd52-4fc5-9d4e-f03078da4b61" providerId="ADAL" clId="{B78A150B-3C6C-46C0-BBBE-0B46BD3309ED}" dt="2023-10-30T14:12:57.905" v="2828" actId="20577"/>
        <pc:sldMkLst>
          <pc:docMk/>
          <pc:sldMk cId="1294592858" sldId="257"/>
        </pc:sldMkLst>
        <pc:spChg chg="mod">
          <ac:chgData name="Rose, Emma" userId="b6dc6f8b-fd52-4fc5-9d4e-f03078da4b61" providerId="ADAL" clId="{B78A150B-3C6C-46C0-BBBE-0B46BD3309ED}" dt="2023-10-27T19:16:21.148" v="738" actId="20577"/>
          <ac:spMkLst>
            <pc:docMk/>
            <pc:sldMk cId="1294592858" sldId="257"/>
            <ac:spMk id="2" creationId="{C2414426-C692-650C-A9D1-D471F80C8ACC}"/>
          </ac:spMkLst>
        </pc:spChg>
        <pc:spChg chg="mod">
          <ac:chgData name="Rose, Emma" userId="b6dc6f8b-fd52-4fc5-9d4e-f03078da4b61" providerId="ADAL" clId="{B78A150B-3C6C-46C0-BBBE-0B46BD3309ED}" dt="2023-10-30T14:12:57.905" v="2828" actId="20577"/>
          <ac:spMkLst>
            <pc:docMk/>
            <pc:sldMk cId="1294592858" sldId="257"/>
            <ac:spMk id="3" creationId="{A6D440FD-C679-43AA-4563-B72DE56590C3}"/>
          </ac:spMkLst>
        </pc:spChg>
      </pc:sldChg>
      <pc:sldChg chg="modSp mod">
        <pc:chgData name="Rose, Emma" userId="b6dc6f8b-fd52-4fc5-9d4e-f03078da4b61" providerId="ADAL" clId="{B78A150B-3C6C-46C0-BBBE-0B46BD3309ED}" dt="2023-10-27T19:56:49.877" v="2772" actId="20577"/>
        <pc:sldMkLst>
          <pc:docMk/>
          <pc:sldMk cId="1891765711" sldId="258"/>
        </pc:sldMkLst>
        <pc:spChg chg="mod">
          <ac:chgData name="Rose, Emma" userId="b6dc6f8b-fd52-4fc5-9d4e-f03078da4b61" providerId="ADAL" clId="{B78A150B-3C6C-46C0-BBBE-0B46BD3309ED}" dt="2023-10-27T19:06:20.456" v="645" actId="20577"/>
          <ac:spMkLst>
            <pc:docMk/>
            <pc:sldMk cId="1891765711" sldId="258"/>
            <ac:spMk id="2" creationId="{0DC042F9-BA43-1689-6C14-8FDACF4A5C43}"/>
          </ac:spMkLst>
        </pc:spChg>
        <pc:spChg chg="mod">
          <ac:chgData name="Rose, Emma" userId="b6dc6f8b-fd52-4fc5-9d4e-f03078da4b61" providerId="ADAL" clId="{B78A150B-3C6C-46C0-BBBE-0B46BD3309ED}" dt="2023-10-27T19:56:49.877" v="2772" actId="20577"/>
          <ac:spMkLst>
            <pc:docMk/>
            <pc:sldMk cId="1891765711" sldId="258"/>
            <ac:spMk id="3" creationId="{B6A55AD4-8B23-E27E-5542-CCCED1A30066}"/>
          </ac:spMkLst>
        </pc:spChg>
      </pc:sldChg>
      <pc:sldChg chg="addSp delSp modSp del mod modClrScheme chgLayout">
        <pc:chgData name="Rose, Emma" userId="b6dc6f8b-fd52-4fc5-9d4e-f03078da4b61" providerId="ADAL" clId="{B78A150B-3C6C-46C0-BBBE-0B46BD3309ED}" dt="2023-10-27T19:19:16.240" v="903" actId="2696"/>
        <pc:sldMkLst>
          <pc:docMk/>
          <pc:sldMk cId="412025131" sldId="259"/>
        </pc:sldMkLst>
        <pc:spChg chg="mod ord">
          <ac:chgData name="Rose, Emma" userId="b6dc6f8b-fd52-4fc5-9d4e-f03078da4b61" providerId="ADAL" clId="{B78A150B-3C6C-46C0-BBBE-0B46BD3309ED}" dt="2023-10-27T19:08:57.008" v="683" actId="700"/>
          <ac:spMkLst>
            <pc:docMk/>
            <pc:sldMk cId="412025131" sldId="259"/>
            <ac:spMk id="2" creationId="{A26999D4-3A46-B1E3-60C4-56A265D20744}"/>
          </ac:spMkLst>
        </pc:spChg>
        <pc:spChg chg="mod ord">
          <ac:chgData name="Rose, Emma" userId="b6dc6f8b-fd52-4fc5-9d4e-f03078da4b61" providerId="ADAL" clId="{B78A150B-3C6C-46C0-BBBE-0B46BD3309ED}" dt="2023-10-27T19:14:02.375" v="710" actId="12"/>
          <ac:spMkLst>
            <pc:docMk/>
            <pc:sldMk cId="412025131" sldId="259"/>
            <ac:spMk id="3" creationId="{64B984FF-E20E-449E-ED86-81263C0B1A19}"/>
          </ac:spMkLst>
        </pc:spChg>
        <pc:spChg chg="mod ord">
          <ac:chgData name="Rose, Emma" userId="b6dc6f8b-fd52-4fc5-9d4e-f03078da4b61" providerId="ADAL" clId="{B78A150B-3C6C-46C0-BBBE-0B46BD3309ED}" dt="2023-10-27T19:13:49.835" v="707" actId="1582"/>
          <ac:spMkLst>
            <pc:docMk/>
            <pc:sldMk cId="412025131" sldId="259"/>
            <ac:spMk id="4" creationId="{A3BA1E6F-AD46-F663-0097-6118BFC94A47}"/>
          </ac:spMkLst>
        </pc:spChg>
        <pc:spChg chg="add del mod ord">
          <ac:chgData name="Rose, Emma" userId="b6dc6f8b-fd52-4fc5-9d4e-f03078da4b61" providerId="ADAL" clId="{B78A150B-3C6C-46C0-BBBE-0B46BD3309ED}" dt="2023-10-27T19:08:07.601" v="679" actId="700"/>
          <ac:spMkLst>
            <pc:docMk/>
            <pc:sldMk cId="412025131" sldId="259"/>
            <ac:spMk id="5" creationId="{BFABE214-FBF2-99C7-0A57-3ECC3B9CA268}"/>
          </ac:spMkLst>
        </pc:spChg>
        <pc:spChg chg="add del mod ord">
          <ac:chgData name="Rose, Emma" userId="b6dc6f8b-fd52-4fc5-9d4e-f03078da4b61" providerId="ADAL" clId="{B78A150B-3C6C-46C0-BBBE-0B46BD3309ED}" dt="2023-10-27T19:08:23.233" v="680" actId="700"/>
          <ac:spMkLst>
            <pc:docMk/>
            <pc:sldMk cId="412025131" sldId="259"/>
            <ac:spMk id="6" creationId="{4C6E385B-2897-64F7-81F1-FA492C130D9E}"/>
          </ac:spMkLst>
        </pc:spChg>
        <pc:spChg chg="add del mod ord">
          <ac:chgData name="Rose, Emma" userId="b6dc6f8b-fd52-4fc5-9d4e-f03078da4b61" providerId="ADAL" clId="{B78A150B-3C6C-46C0-BBBE-0B46BD3309ED}" dt="2023-10-27T19:10:50.543" v="685" actId="931"/>
          <ac:spMkLst>
            <pc:docMk/>
            <pc:sldMk cId="412025131" sldId="259"/>
            <ac:spMk id="7" creationId="{113470B8-066D-A97D-09AE-447CA3ADCD87}"/>
          </ac:spMkLst>
        </pc:spChg>
        <pc:spChg chg="add del mod">
          <ac:chgData name="Rose, Emma" userId="b6dc6f8b-fd52-4fc5-9d4e-f03078da4b61" providerId="ADAL" clId="{B78A150B-3C6C-46C0-BBBE-0B46BD3309ED}" dt="2023-10-27T19:12:33.521" v="693" actId="478"/>
          <ac:spMkLst>
            <pc:docMk/>
            <pc:sldMk cId="412025131" sldId="259"/>
            <ac:spMk id="10" creationId="{DC8947DD-3887-BC07-0A85-B82FC04B83D5}"/>
          </ac:spMkLst>
        </pc:spChg>
        <pc:spChg chg="add del mod">
          <ac:chgData name="Rose, Emma" userId="b6dc6f8b-fd52-4fc5-9d4e-f03078da4b61" providerId="ADAL" clId="{B78A150B-3C6C-46C0-BBBE-0B46BD3309ED}" dt="2023-10-27T19:12:30.538" v="691" actId="478"/>
          <ac:spMkLst>
            <pc:docMk/>
            <pc:sldMk cId="412025131" sldId="259"/>
            <ac:spMk id="14" creationId="{190A7C94-8C90-C66D-99EF-629DB3F82F23}"/>
          </ac:spMkLst>
        </pc:spChg>
        <pc:spChg chg="add del mod">
          <ac:chgData name="Rose, Emma" userId="b6dc6f8b-fd52-4fc5-9d4e-f03078da4b61" providerId="ADAL" clId="{B78A150B-3C6C-46C0-BBBE-0B46BD3309ED}" dt="2023-10-27T19:13:00.806" v="701" actId="478"/>
          <ac:spMkLst>
            <pc:docMk/>
            <pc:sldMk cId="412025131" sldId="259"/>
            <ac:spMk id="16" creationId="{5CDF5670-ACA4-8431-1172-0E3D0986E233}"/>
          </ac:spMkLst>
        </pc:spChg>
        <pc:picChg chg="add del mod">
          <ac:chgData name="Rose, Emma" userId="b6dc6f8b-fd52-4fc5-9d4e-f03078da4b61" providerId="ADAL" clId="{B78A150B-3C6C-46C0-BBBE-0B46BD3309ED}" dt="2023-10-27T19:12:33.521" v="693" actId="478"/>
          <ac:picMkLst>
            <pc:docMk/>
            <pc:sldMk cId="412025131" sldId="259"/>
            <ac:picMk id="9" creationId="{6F8961ED-1F4F-6AE4-E3BD-BECBFCD94EF3}"/>
          </ac:picMkLst>
        </pc:picChg>
        <pc:picChg chg="add mod ord">
          <ac:chgData name="Rose, Emma" userId="b6dc6f8b-fd52-4fc5-9d4e-f03078da4b61" providerId="ADAL" clId="{B78A150B-3C6C-46C0-BBBE-0B46BD3309ED}" dt="2023-10-27T19:13:13.949" v="703" actId="14100"/>
          <ac:picMkLst>
            <pc:docMk/>
            <pc:sldMk cId="412025131" sldId="259"/>
            <ac:picMk id="12" creationId="{8F0578B8-B7F3-7DE0-F89A-03436BF8FEBE}"/>
          </ac:picMkLst>
        </pc:picChg>
      </pc:sldChg>
      <pc:sldChg chg="addSp delSp modSp mod setClrOvrMap">
        <pc:chgData name="Rose, Emma" userId="b6dc6f8b-fd52-4fc5-9d4e-f03078da4b61" providerId="ADAL" clId="{B78A150B-3C6C-46C0-BBBE-0B46BD3309ED}" dt="2023-10-30T14:14:07.517" v="2832" actId="113"/>
        <pc:sldMkLst>
          <pc:docMk/>
          <pc:sldMk cId="1764710168" sldId="260"/>
        </pc:sldMkLst>
        <pc:spChg chg="mod">
          <ac:chgData name="Rose, Emma" userId="b6dc6f8b-fd52-4fc5-9d4e-f03078da4b61" providerId="ADAL" clId="{B78A150B-3C6C-46C0-BBBE-0B46BD3309ED}" dt="2023-10-27T19:19:30.118" v="904" actId="26606"/>
          <ac:spMkLst>
            <pc:docMk/>
            <pc:sldMk cId="1764710168" sldId="260"/>
            <ac:spMk id="2" creationId="{6894A402-B77E-2902-D8CC-541DE1797409}"/>
          </ac:spMkLst>
        </pc:spChg>
        <pc:spChg chg="mod">
          <ac:chgData name="Rose, Emma" userId="b6dc6f8b-fd52-4fc5-9d4e-f03078da4b61" providerId="ADAL" clId="{B78A150B-3C6C-46C0-BBBE-0B46BD3309ED}" dt="2023-10-30T14:14:07.517" v="2832" actId="113"/>
          <ac:spMkLst>
            <pc:docMk/>
            <pc:sldMk cId="1764710168" sldId="260"/>
            <ac:spMk id="3" creationId="{0FEC6CC5-F6E1-34CD-28B6-98CEAABF9845}"/>
          </ac:spMkLst>
        </pc:spChg>
        <pc:spChg chg="del">
          <ac:chgData name="Rose, Emma" userId="b6dc6f8b-fd52-4fc5-9d4e-f03078da4b61" providerId="ADAL" clId="{B78A150B-3C6C-46C0-BBBE-0B46BD3309ED}" dt="2023-10-27T19:19:30.118" v="904" actId="26606"/>
          <ac:spMkLst>
            <pc:docMk/>
            <pc:sldMk cId="1764710168" sldId="260"/>
            <ac:spMk id="9" creationId="{F367E596-6364-884D-8ECA-DABD757BD267}"/>
          </ac:spMkLst>
        </pc:spChg>
        <pc:spChg chg="del">
          <ac:chgData name="Rose, Emma" userId="b6dc6f8b-fd52-4fc5-9d4e-f03078da4b61" providerId="ADAL" clId="{B78A150B-3C6C-46C0-BBBE-0B46BD3309ED}" dt="2023-10-27T19:19:30.118" v="904" actId="26606"/>
          <ac:spMkLst>
            <pc:docMk/>
            <pc:sldMk cId="1764710168" sldId="260"/>
            <ac:spMk id="11" creationId="{6C7511A4-6FBF-0246-AB44-3B819A707DED}"/>
          </ac:spMkLst>
        </pc:spChg>
        <pc:spChg chg="del">
          <ac:chgData name="Rose, Emma" userId="b6dc6f8b-fd52-4fc5-9d4e-f03078da4b61" providerId="ADAL" clId="{B78A150B-3C6C-46C0-BBBE-0B46BD3309ED}" dt="2023-10-27T19:19:30.118" v="904" actId="26606"/>
          <ac:spMkLst>
            <pc:docMk/>
            <pc:sldMk cId="1764710168" sldId="260"/>
            <ac:spMk id="13" creationId="{17857F1F-17F7-9144-8BBA-AD63FC0AA6A3}"/>
          </ac:spMkLst>
        </pc:spChg>
        <pc:spChg chg="del">
          <ac:chgData name="Rose, Emma" userId="b6dc6f8b-fd52-4fc5-9d4e-f03078da4b61" providerId="ADAL" clId="{B78A150B-3C6C-46C0-BBBE-0B46BD3309ED}" dt="2023-10-27T19:19:30.118" v="904" actId="26606"/>
          <ac:spMkLst>
            <pc:docMk/>
            <pc:sldMk cId="1764710168" sldId="260"/>
            <ac:spMk id="15" creationId="{8D56D3E8-B102-DF4E-8F6F-48B290222219}"/>
          </ac:spMkLst>
        </pc:spChg>
        <pc:spChg chg="add">
          <ac:chgData name="Rose, Emma" userId="b6dc6f8b-fd52-4fc5-9d4e-f03078da4b61" providerId="ADAL" clId="{B78A150B-3C6C-46C0-BBBE-0B46BD3309ED}" dt="2023-10-27T19:19:30.118" v="904" actId="26606"/>
          <ac:spMkLst>
            <pc:docMk/>
            <pc:sldMk cId="1764710168" sldId="260"/>
            <ac:spMk id="20" creationId="{579E3846-8D0B-B14A-817A-7FAC9DDAB4D8}"/>
          </ac:spMkLst>
        </pc:spChg>
        <pc:spChg chg="add">
          <ac:chgData name="Rose, Emma" userId="b6dc6f8b-fd52-4fc5-9d4e-f03078da4b61" providerId="ADAL" clId="{B78A150B-3C6C-46C0-BBBE-0B46BD3309ED}" dt="2023-10-27T19:19:30.118" v="904" actId="26606"/>
          <ac:spMkLst>
            <pc:docMk/>
            <pc:sldMk cId="1764710168" sldId="260"/>
            <ac:spMk id="22" creationId="{A12C7CBA-A034-9548-BC45-D37C25C0087C}"/>
          </ac:spMkLst>
        </pc:spChg>
        <pc:spChg chg="add">
          <ac:chgData name="Rose, Emma" userId="b6dc6f8b-fd52-4fc5-9d4e-f03078da4b61" providerId="ADAL" clId="{B78A150B-3C6C-46C0-BBBE-0B46BD3309ED}" dt="2023-10-27T19:19:30.118" v="904" actId="26606"/>
          <ac:spMkLst>
            <pc:docMk/>
            <pc:sldMk cId="1764710168" sldId="260"/>
            <ac:spMk id="24" creationId="{5449ED22-D9F5-F848-A98A-7181D4EE7A7B}"/>
          </ac:spMkLst>
        </pc:spChg>
        <pc:picChg chg="mod ord">
          <ac:chgData name="Rose, Emma" userId="b6dc6f8b-fd52-4fc5-9d4e-f03078da4b61" providerId="ADAL" clId="{B78A150B-3C6C-46C0-BBBE-0B46BD3309ED}" dt="2023-10-27T19:19:30.118" v="904" actId="26606"/>
          <ac:picMkLst>
            <pc:docMk/>
            <pc:sldMk cId="1764710168" sldId="260"/>
            <ac:picMk id="5" creationId="{D7BC1518-DB39-D149-CE66-E889BA7BCD88}"/>
          </ac:picMkLst>
        </pc:picChg>
      </pc:sldChg>
      <pc:sldChg chg="modSp mod ord">
        <pc:chgData name="Rose, Emma" userId="b6dc6f8b-fd52-4fc5-9d4e-f03078da4b61" providerId="ADAL" clId="{B78A150B-3C6C-46C0-BBBE-0B46BD3309ED}" dt="2023-10-30T14:14:36.520" v="2834"/>
        <pc:sldMkLst>
          <pc:docMk/>
          <pc:sldMk cId="1450878051" sldId="261"/>
        </pc:sldMkLst>
        <pc:spChg chg="mod">
          <ac:chgData name="Rose, Emma" userId="b6dc6f8b-fd52-4fc5-9d4e-f03078da4b61" providerId="ADAL" clId="{B78A150B-3C6C-46C0-BBBE-0B46BD3309ED}" dt="2023-10-27T19:47:11.375" v="2439" actId="20577"/>
          <ac:spMkLst>
            <pc:docMk/>
            <pc:sldMk cId="1450878051" sldId="261"/>
            <ac:spMk id="3" creationId="{F79A4411-0409-B4A3-C922-80EBDC15B8B5}"/>
          </ac:spMkLst>
        </pc:spChg>
      </pc:sldChg>
      <pc:sldChg chg="modSp mod">
        <pc:chgData name="Rose, Emma" userId="b6dc6f8b-fd52-4fc5-9d4e-f03078da4b61" providerId="ADAL" clId="{B78A150B-3C6C-46C0-BBBE-0B46BD3309ED}" dt="2023-10-30T14:43:21.999" v="3141" actId="20577"/>
        <pc:sldMkLst>
          <pc:docMk/>
          <pc:sldMk cId="1967320205" sldId="262"/>
        </pc:sldMkLst>
        <pc:spChg chg="mod">
          <ac:chgData name="Rose, Emma" userId="b6dc6f8b-fd52-4fc5-9d4e-f03078da4b61" providerId="ADAL" clId="{B78A150B-3C6C-46C0-BBBE-0B46BD3309ED}" dt="2023-10-30T14:43:21.999" v="3141" actId="20577"/>
          <ac:spMkLst>
            <pc:docMk/>
            <pc:sldMk cId="1967320205" sldId="262"/>
            <ac:spMk id="2" creationId="{7469908E-3FFB-D439-226C-550E856B307D}"/>
          </ac:spMkLst>
        </pc:spChg>
        <pc:spChg chg="mod">
          <ac:chgData name="Rose, Emma" userId="b6dc6f8b-fd52-4fc5-9d4e-f03078da4b61" providerId="ADAL" clId="{B78A150B-3C6C-46C0-BBBE-0B46BD3309ED}" dt="2023-10-27T19:21:25.165" v="924" actId="20577"/>
          <ac:spMkLst>
            <pc:docMk/>
            <pc:sldMk cId="1967320205" sldId="262"/>
            <ac:spMk id="3" creationId="{AAAFAC25-2275-86ED-96CB-7827542EDFD5}"/>
          </ac:spMkLst>
        </pc:spChg>
      </pc:sldChg>
      <pc:sldChg chg="modSp mod">
        <pc:chgData name="Rose, Emma" userId="b6dc6f8b-fd52-4fc5-9d4e-f03078da4b61" providerId="ADAL" clId="{B78A150B-3C6C-46C0-BBBE-0B46BD3309ED}" dt="2023-10-27T19:21:56.772" v="926" actId="113"/>
        <pc:sldMkLst>
          <pc:docMk/>
          <pc:sldMk cId="3450851529" sldId="264"/>
        </pc:sldMkLst>
        <pc:spChg chg="mod">
          <ac:chgData name="Rose, Emma" userId="b6dc6f8b-fd52-4fc5-9d4e-f03078da4b61" providerId="ADAL" clId="{B78A150B-3C6C-46C0-BBBE-0B46BD3309ED}" dt="2023-10-27T19:21:56.772" v="926" actId="113"/>
          <ac:spMkLst>
            <pc:docMk/>
            <pc:sldMk cId="3450851529" sldId="264"/>
            <ac:spMk id="3" creationId="{27087FEA-F682-38AB-CCD3-AD5BF50A51EF}"/>
          </ac:spMkLst>
        </pc:spChg>
      </pc:sldChg>
      <pc:sldChg chg="modSp mod">
        <pc:chgData name="Rose, Emma" userId="b6dc6f8b-fd52-4fc5-9d4e-f03078da4b61" providerId="ADAL" clId="{B78A150B-3C6C-46C0-BBBE-0B46BD3309ED}" dt="2023-10-27T19:22:19.075" v="928" actId="14100"/>
        <pc:sldMkLst>
          <pc:docMk/>
          <pc:sldMk cId="3988081122" sldId="266"/>
        </pc:sldMkLst>
        <pc:spChg chg="mod">
          <ac:chgData name="Rose, Emma" userId="b6dc6f8b-fd52-4fc5-9d4e-f03078da4b61" providerId="ADAL" clId="{B78A150B-3C6C-46C0-BBBE-0B46BD3309ED}" dt="2023-10-27T19:22:19.075" v="928" actId="14100"/>
          <ac:spMkLst>
            <pc:docMk/>
            <pc:sldMk cId="3988081122" sldId="266"/>
            <ac:spMk id="3" creationId="{6E36585E-EF2A-46CC-764B-F0594F8864CF}"/>
          </ac:spMkLst>
        </pc:spChg>
      </pc:sldChg>
      <pc:sldChg chg="addSp delSp modSp mod">
        <pc:chgData name="Rose, Emma" userId="b6dc6f8b-fd52-4fc5-9d4e-f03078da4b61" providerId="ADAL" clId="{B78A150B-3C6C-46C0-BBBE-0B46BD3309ED}" dt="2023-10-27T19:31:47.155" v="992" actId="20577"/>
        <pc:sldMkLst>
          <pc:docMk/>
          <pc:sldMk cId="2511047694" sldId="267"/>
        </pc:sldMkLst>
        <pc:spChg chg="mod">
          <ac:chgData name="Rose, Emma" userId="b6dc6f8b-fd52-4fc5-9d4e-f03078da4b61" providerId="ADAL" clId="{B78A150B-3C6C-46C0-BBBE-0B46BD3309ED}" dt="2023-10-27T19:24:13.478" v="934" actId="26606"/>
          <ac:spMkLst>
            <pc:docMk/>
            <pc:sldMk cId="2511047694" sldId="267"/>
            <ac:spMk id="2" creationId="{C26306C9-E888-BB1C-7A18-E5353023F35A}"/>
          </ac:spMkLst>
        </pc:spChg>
        <pc:spChg chg="mod">
          <ac:chgData name="Rose, Emma" userId="b6dc6f8b-fd52-4fc5-9d4e-f03078da4b61" providerId="ADAL" clId="{B78A150B-3C6C-46C0-BBBE-0B46BD3309ED}" dt="2023-10-27T19:31:47.155" v="992" actId="20577"/>
          <ac:spMkLst>
            <pc:docMk/>
            <pc:sldMk cId="2511047694" sldId="267"/>
            <ac:spMk id="3" creationId="{000A3ABB-8A24-A9C5-D83B-0C1E4558EA63}"/>
          </ac:spMkLst>
        </pc:spChg>
        <pc:spChg chg="del">
          <ac:chgData name="Rose, Emma" userId="b6dc6f8b-fd52-4fc5-9d4e-f03078da4b61" providerId="ADAL" clId="{B78A150B-3C6C-46C0-BBBE-0B46BD3309ED}" dt="2023-10-27T19:24:13.478" v="934" actId="26606"/>
          <ac:spMkLst>
            <pc:docMk/>
            <pc:sldMk cId="2511047694" sldId="267"/>
            <ac:spMk id="9" creationId="{579E3846-8D0B-B14A-817A-7FAC9DDAB4D8}"/>
          </ac:spMkLst>
        </pc:spChg>
        <pc:spChg chg="del">
          <ac:chgData name="Rose, Emma" userId="b6dc6f8b-fd52-4fc5-9d4e-f03078da4b61" providerId="ADAL" clId="{B78A150B-3C6C-46C0-BBBE-0B46BD3309ED}" dt="2023-10-27T19:24:13.478" v="934" actId="26606"/>
          <ac:spMkLst>
            <pc:docMk/>
            <pc:sldMk cId="2511047694" sldId="267"/>
            <ac:spMk id="11" creationId="{EAB1217A-7C36-3A41-8536-BC68C4521095}"/>
          </ac:spMkLst>
        </pc:spChg>
        <pc:spChg chg="del">
          <ac:chgData name="Rose, Emma" userId="b6dc6f8b-fd52-4fc5-9d4e-f03078da4b61" providerId="ADAL" clId="{B78A150B-3C6C-46C0-BBBE-0B46BD3309ED}" dt="2023-10-27T19:24:13.478" v="934" actId="26606"/>
          <ac:spMkLst>
            <pc:docMk/>
            <pc:sldMk cId="2511047694" sldId="267"/>
            <ac:spMk id="13" creationId="{DCA5172B-100A-154D-8648-280629D67DD0}"/>
          </ac:spMkLst>
        </pc:spChg>
        <pc:spChg chg="add">
          <ac:chgData name="Rose, Emma" userId="b6dc6f8b-fd52-4fc5-9d4e-f03078da4b61" providerId="ADAL" clId="{B78A150B-3C6C-46C0-BBBE-0B46BD3309ED}" dt="2023-10-27T19:24:13.478" v="934" actId="26606"/>
          <ac:spMkLst>
            <pc:docMk/>
            <pc:sldMk cId="2511047694" sldId="267"/>
            <ac:spMk id="18" creationId="{579E3846-8D0B-B14A-817A-7FAC9DDAB4D8}"/>
          </ac:spMkLst>
        </pc:spChg>
        <pc:spChg chg="add">
          <ac:chgData name="Rose, Emma" userId="b6dc6f8b-fd52-4fc5-9d4e-f03078da4b61" providerId="ADAL" clId="{B78A150B-3C6C-46C0-BBBE-0B46BD3309ED}" dt="2023-10-27T19:24:13.478" v="934" actId="26606"/>
          <ac:spMkLst>
            <pc:docMk/>
            <pc:sldMk cId="2511047694" sldId="267"/>
            <ac:spMk id="20" creationId="{A12C7CBA-A034-9548-BC45-D37C25C0087C}"/>
          </ac:spMkLst>
        </pc:spChg>
        <pc:spChg chg="add">
          <ac:chgData name="Rose, Emma" userId="b6dc6f8b-fd52-4fc5-9d4e-f03078da4b61" providerId="ADAL" clId="{B78A150B-3C6C-46C0-BBBE-0B46BD3309ED}" dt="2023-10-27T19:24:13.478" v="934" actId="26606"/>
          <ac:spMkLst>
            <pc:docMk/>
            <pc:sldMk cId="2511047694" sldId="267"/>
            <ac:spMk id="22" creationId="{5449ED22-D9F5-F848-A98A-7181D4EE7A7B}"/>
          </ac:spMkLst>
        </pc:spChg>
        <pc:picChg chg="mod">
          <ac:chgData name="Rose, Emma" userId="b6dc6f8b-fd52-4fc5-9d4e-f03078da4b61" providerId="ADAL" clId="{B78A150B-3C6C-46C0-BBBE-0B46BD3309ED}" dt="2023-10-27T19:24:13.478" v="934" actId="26606"/>
          <ac:picMkLst>
            <pc:docMk/>
            <pc:sldMk cId="2511047694" sldId="267"/>
            <ac:picMk id="5" creationId="{B30BF219-5DE2-7198-A198-08ABFB5A375D}"/>
          </ac:picMkLst>
        </pc:picChg>
      </pc:sldChg>
      <pc:sldChg chg="addSp delSp modSp mod">
        <pc:chgData name="Rose, Emma" userId="b6dc6f8b-fd52-4fc5-9d4e-f03078da4b61" providerId="ADAL" clId="{B78A150B-3C6C-46C0-BBBE-0B46BD3309ED}" dt="2023-10-27T19:26:45.193" v="942" actId="26606"/>
        <pc:sldMkLst>
          <pc:docMk/>
          <pc:sldMk cId="4231115577" sldId="268"/>
        </pc:sldMkLst>
        <pc:spChg chg="mod">
          <ac:chgData name="Rose, Emma" userId="b6dc6f8b-fd52-4fc5-9d4e-f03078da4b61" providerId="ADAL" clId="{B78A150B-3C6C-46C0-BBBE-0B46BD3309ED}" dt="2023-10-27T19:26:45.193" v="942" actId="26606"/>
          <ac:spMkLst>
            <pc:docMk/>
            <pc:sldMk cId="4231115577" sldId="268"/>
            <ac:spMk id="3" creationId="{19DDE971-1401-90F9-C66A-C805D62BC605}"/>
          </ac:spMkLst>
        </pc:spChg>
        <pc:spChg chg="del">
          <ac:chgData name="Rose, Emma" userId="b6dc6f8b-fd52-4fc5-9d4e-f03078da4b61" providerId="ADAL" clId="{B78A150B-3C6C-46C0-BBBE-0B46BD3309ED}" dt="2023-10-27T19:26:45.193" v="942" actId="26606"/>
          <ac:spMkLst>
            <pc:docMk/>
            <pc:sldMk cId="4231115577" sldId="268"/>
            <ac:spMk id="9" creationId="{579E3846-8D0B-B14A-817A-7FAC9DDAB4D8}"/>
          </ac:spMkLst>
        </pc:spChg>
        <pc:spChg chg="del">
          <ac:chgData name="Rose, Emma" userId="b6dc6f8b-fd52-4fc5-9d4e-f03078da4b61" providerId="ADAL" clId="{B78A150B-3C6C-46C0-BBBE-0B46BD3309ED}" dt="2023-10-27T19:26:45.193" v="942" actId="26606"/>
          <ac:spMkLst>
            <pc:docMk/>
            <pc:sldMk cId="4231115577" sldId="268"/>
            <ac:spMk id="11" creationId="{EAB1217A-7C36-3A41-8536-BC68C4521095}"/>
          </ac:spMkLst>
        </pc:spChg>
        <pc:spChg chg="del">
          <ac:chgData name="Rose, Emma" userId="b6dc6f8b-fd52-4fc5-9d4e-f03078da4b61" providerId="ADAL" clId="{B78A150B-3C6C-46C0-BBBE-0B46BD3309ED}" dt="2023-10-27T19:26:45.193" v="942" actId="26606"/>
          <ac:spMkLst>
            <pc:docMk/>
            <pc:sldMk cId="4231115577" sldId="268"/>
            <ac:spMk id="13" creationId="{DCA5172B-100A-154D-8648-280629D67DD0}"/>
          </ac:spMkLst>
        </pc:spChg>
        <pc:spChg chg="add">
          <ac:chgData name="Rose, Emma" userId="b6dc6f8b-fd52-4fc5-9d4e-f03078da4b61" providerId="ADAL" clId="{B78A150B-3C6C-46C0-BBBE-0B46BD3309ED}" dt="2023-10-27T19:26:45.193" v="942" actId="26606"/>
          <ac:spMkLst>
            <pc:docMk/>
            <pc:sldMk cId="4231115577" sldId="268"/>
            <ac:spMk id="18" creationId="{579E3846-8D0B-B14A-817A-7FAC9DDAB4D8}"/>
          </ac:spMkLst>
        </pc:spChg>
        <pc:spChg chg="add">
          <ac:chgData name="Rose, Emma" userId="b6dc6f8b-fd52-4fc5-9d4e-f03078da4b61" providerId="ADAL" clId="{B78A150B-3C6C-46C0-BBBE-0B46BD3309ED}" dt="2023-10-27T19:26:45.193" v="942" actId="26606"/>
          <ac:spMkLst>
            <pc:docMk/>
            <pc:sldMk cId="4231115577" sldId="268"/>
            <ac:spMk id="20" creationId="{EAB1217A-7C36-3A41-8536-BC68C4521095}"/>
          </ac:spMkLst>
        </pc:spChg>
        <pc:spChg chg="add">
          <ac:chgData name="Rose, Emma" userId="b6dc6f8b-fd52-4fc5-9d4e-f03078da4b61" providerId="ADAL" clId="{B78A150B-3C6C-46C0-BBBE-0B46BD3309ED}" dt="2023-10-27T19:26:45.193" v="942" actId="26606"/>
          <ac:spMkLst>
            <pc:docMk/>
            <pc:sldMk cId="4231115577" sldId="268"/>
            <ac:spMk id="22" creationId="{DCA5172B-100A-154D-8648-280629D67DD0}"/>
          </ac:spMkLst>
        </pc:spChg>
        <pc:picChg chg="mod">
          <ac:chgData name="Rose, Emma" userId="b6dc6f8b-fd52-4fc5-9d4e-f03078da4b61" providerId="ADAL" clId="{B78A150B-3C6C-46C0-BBBE-0B46BD3309ED}" dt="2023-10-27T19:26:45.193" v="942" actId="26606"/>
          <ac:picMkLst>
            <pc:docMk/>
            <pc:sldMk cId="4231115577" sldId="268"/>
            <ac:picMk id="5" creationId="{2F75D3AB-80F0-F9A6-CB1F-A411CC3638B3}"/>
          </ac:picMkLst>
        </pc:picChg>
      </pc:sldChg>
      <pc:sldChg chg="addSp delSp modSp new mod setBg">
        <pc:chgData name="Rose, Emma" userId="b6dc6f8b-fd52-4fc5-9d4e-f03078da4b61" providerId="ADAL" clId="{B78A150B-3C6C-46C0-BBBE-0B46BD3309ED}" dt="2023-10-27T19:28:03.397" v="943" actId="14826"/>
        <pc:sldMkLst>
          <pc:docMk/>
          <pc:sldMk cId="3619142891" sldId="269"/>
        </pc:sldMkLst>
        <pc:spChg chg="mod">
          <ac:chgData name="Rose, Emma" userId="b6dc6f8b-fd52-4fc5-9d4e-f03078da4b61" providerId="ADAL" clId="{B78A150B-3C6C-46C0-BBBE-0B46BD3309ED}" dt="2023-10-27T19:02:11.175" v="228" actId="26606"/>
          <ac:spMkLst>
            <pc:docMk/>
            <pc:sldMk cId="3619142891" sldId="269"/>
            <ac:spMk id="2" creationId="{4B01F032-7F2D-649E-A927-A58B088BE4BA}"/>
          </ac:spMkLst>
        </pc:spChg>
        <pc:spChg chg="mod">
          <ac:chgData name="Rose, Emma" userId="b6dc6f8b-fd52-4fc5-9d4e-f03078da4b61" providerId="ADAL" clId="{B78A150B-3C6C-46C0-BBBE-0B46BD3309ED}" dt="2023-10-27T19:02:11.175" v="228" actId="26606"/>
          <ac:spMkLst>
            <pc:docMk/>
            <pc:sldMk cId="3619142891" sldId="269"/>
            <ac:spMk id="3" creationId="{2A7720E2-F5FC-A9A3-7B61-10B27C383FEC}"/>
          </ac:spMkLst>
        </pc:spChg>
        <pc:spChg chg="add del">
          <ac:chgData name="Rose, Emma" userId="b6dc6f8b-fd52-4fc5-9d4e-f03078da4b61" providerId="ADAL" clId="{B78A150B-3C6C-46C0-BBBE-0B46BD3309ED}" dt="2023-10-27T19:02:11.175" v="228" actId="26606"/>
          <ac:spMkLst>
            <pc:docMk/>
            <pc:sldMk cId="3619142891" sldId="269"/>
            <ac:spMk id="9" creationId="{579E3846-8D0B-B14A-817A-7FAC9DDAB4D8}"/>
          </ac:spMkLst>
        </pc:spChg>
        <pc:spChg chg="add del">
          <ac:chgData name="Rose, Emma" userId="b6dc6f8b-fd52-4fc5-9d4e-f03078da4b61" providerId="ADAL" clId="{B78A150B-3C6C-46C0-BBBE-0B46BD3309ED}" dt="2023-10-27T19:02:11.175" v="228" actId="26606"/>
          <ac:spMkLst>
            <pc:docMk/>
            <pc:sldMk cId="3619142891" sldId="269"/>
            <ac:spMk id="11" creationId="{A12C7CBA-A034-9548-BC45-D37C25C0087C}"/>
          </ac:spMkLst>
        </pc:spChg>
        <pc:spChg chg="add del">
          <ac:chgData name="Rose, Emma" userId="b6dc6f8b-fd52-4fc5-9d4e-f03078da4b61" providerId="ADAL" clId="{B78A150B-3C6C-46C0-BBBE-0B46BD3309ED}" dt="2023-10-27T19:02:11.175" v="228" actId="26606"/>
          <ac:spMkLst>
            <pc:docMk/>
            <pc:sldMk cId="3619142891" sldId="269"/>
            <ac:spMk id="13" creationId="{5449ED22-D9F5-F848-A98A-7181D4EE7A7B}"/>
          </ac:spMkLst>
        </pc:spChg>
        <pc:spChg chg="add">
          <ac:chgData name="Rose, Emma" userId="b6dc6f8b-fd52-4fc5-9d4e-f03078da4b61" providerId="ADAL" clId="{B78A150B-3C6C-46C0-BBBE-0B46BD3309ED}" dt="2023-10-27T19:02:11.175" v="228" actId="26606"/>
          <ac:spMkLst>
            <pc:docMk/>
            <pc:sldMk cId="3619142891" sldId="269"/>
            <ac:spMk id="18" creationId="{579E3846-8D0B-B14A-817A-7FAC9DDAB4D8}"/>
          </ac:spMkLst>
        </pc:spChg>
        <pc:spChg chg="add">
          <ac:chgData name="Rose, Emma" userId="b6dc6f8b-fd52-4fc5-9d4e-f03078da4b61" providerId="ADAL" clId="{B78A150B-3C6C-46C0-BBBE-0B46BD3309ED}" dt="2023-10-27T19:02:11.175" v="228" actId="26606"/>
          <ac:spMkLst>
            <pc:docMk/>
            <pc:sldMk cId="3619142891" sldId="269"/>
            <ac:spMk id="20" creationId="{A27CA9A8-2E1B-1E43-B7A6-45B44037C763}"/>
          </ac:spMkLst>
        </pc:spChg>
        <pc:spChg chg="add">
          <ac:chgData name="Rose, Emma" userId="b6dc6f8b-fd52-4fc5-9d4e-f03078da4b61" providerId="ADAL" clId="{B78A150B-3C6C-46C0-BBBE-0B46BD3309ED}" dt="2023-10-27T19:02:11.175" v="228" actId="26606"/>
          <ac:spMkLst>
            <pc:docMk/>
            <pc:sldMk cId="3619142891" sldId="269"/>
            <ac:spMk id="22" creationId="{DCA5172B-100A-154D-8648-280629D67DD0}"/>
          </ac:spMkLst>
        </pc:spChg>
        <pc:picChg chg="add del">
          <ac:chgData name="Rose, Emma" userId="b6dc6f8b-fd52-4fc5-9d4e-f03078da4b61" providerId="ADAL" clId="{B78A150B-3C6C-46C0-BBBE-0B46BD3309ED}" dt="2023-10-27T19:01:20.458" v="220" actId="478"/>
          <ac:picMkLst>
            <pc:docMk/>
            <pc:sldMk cId="3619142891" sldId="269"/>
            <ac:picMk id="5" creationId="{FB72471D-F922-BBC8-4454-AD2EA02EEC41}"/>
          </ac:picMkLst>
        </pc:picChg>
        <pc:picChg chg="add del mod">
          <ac:chgData name="Rose, Emma" userId="b6dc6f8b-fd52-4fc5-9d4e-f03078da4b61" providerId="ADAL" clId="{B78A150B-3C6C-46C0-BBBE-0B46BD3309ED}" dt="2023-10-27T19:01:27.314" v="222" actId="478"/>
          <ac:picMkLst>
            <pc:docMk/>
            <pc:sldMk cId="3619142891" sldId="269"/>
            <ac:picMk id="6" creationId="{34858452-F822-3B0C-727B-530A8248DB12}"/>
          </ac:picMkLst>
        </pc:picChg>
        <pc:picChg chg="add mod ord">
          <ac:chgData name="Rose, Emma" userId="b6dc6f8b-fd52-4fc5-9d4e-f03078da4b61" providerId="ADAL" clId="{B78A150B-3C6C-46C0-BBBE-0B46BD3309ED}" dt="2023-10-27T19:28:03.397" v="943" actId="14826"/>
          <ac:picMkLst>
            <pc:docMk/>
            <pc:sldMk cId="3619142891" sldId="269"/>
            <ac:picMk id="7" creationId="{05CA9AB3-AFCF-043C-094E-2C28F8A1ED82}"/>
          </ac:picMkLst>
        </pc:picChg>
      </pc:sldChg>
      <pc:sldChg chg="addSp modSp new mod setBg">
        <pc:chgData name="Rose, Emma" userId="b6dc6f8b-fd52-4fc5-9d4e-f03078da4b61" providerId="ADAL" clId="{B78A150B-3C6C-46C0-BBBE-0B46BD3309ED}" dt="2023-10-30T14:53:04.485" v="3162" actId="20577"/>
        <pc:sldMkLst>
          <pc:docMk/>
          <pc:sldMk cId="3769582733" sldId="270"/>
        </pc:sldMkLst>
        <pc:spChg chg="mod">
          <ac:chgData name="Rose, Emma" userId="b6dc6f8b-fd52-4fc5-9d4e-f03078da4b61" providerId="ADAL" clId="{B78A150B-3C6C-46C0-BBBE-0B46BD3309ED}" dt="2023-10-27T20:13:33.972" v="2773" actId="14100"/>
          <ac:spMkLst>
            <pc:docMk/>
            <pc:sldMk cId="3769582733" sldId="270"/>
            <ac:spMk id="2" creationId="{5ACDC8E8-3390-4225-8509-190637530392}"/>
          </ac:spMkLst>
        </pc:spChg>
        <pc:spChg chg="mod">
          <ac:chgData name="Rose, Emma" userId="b6dc6f8b-fd52-4fc5-9d4e-f03078da4b61" providerId="ADAL" clId="{B78A150B-3C6C-46C0-BBBE-0B46BD3309ED}" dt="2023-10-30T14:53:04.485" v="3162" actId="20577"/>
          <ac:spMkLst>
            <pc:docMk/>
            <pc:sldMk cId="3769582733" sldId="270"/>
            <ac:spMk id="3" creationId="{EC65EB76-D373-DFB8-335A-F5DC967DFE4F}"/>
          </ac:spMkLst>
        </pc:spChg>
        <pc:spChg chg="add">
          <ac:chgData name="Rose, Emma" userId="b6dc6f8b-fd52-4fc5-9d4e-f03078da4b61" providerId="ADAL" clId="{B78A150B-3C6C-46C0-BBBE-0B46BD3309ED}" dt="2023-10-27T19:05:10.681" v="629" actId="26606"/>
          <ac:spMkLst>
            <pc:docMk/>
            <pc:sldMk cId="3769582733" sldId="270"/>
            <ac:spMk id="9" creationId="{579E3846-8D0B-B14A-817A-7FAC9DDAB4D8}"/>
          </ac:spMkLst>
        </pc:spChg>
        <pc:spChg chg="add">
          <ac:chgData name="Rose, Emma" userId="b6dc6f8b-fd52-4fc5-9d4e-f03078da4b61" providerId="ADAL" clId="{B78A150B-3C6C-46C0-BBBE-0B46BD3309ED}" dt="2023-10-27T19:05:10.681" v="629" actId="26606"/>
          <ac:spMkLst>
            <pc:docMk/>
            <pc:sldMk cId="3769582733" sldId="270"/>
            <ac:spMk id="11" creationId="{EAB1217A-7C36-3A41-8536-BC68C4521095}"/>
          </ac:spMkLst>
        </pc:spChg>
        <pc:spChg chg="add">
          <ac:chgData name="Rose, Emma" userId="b6dc6f8b-fd52-4fc5-9d4e-f03078da4b61" providerId="ADAL" clId="{B78A150B-3C6C-46C0-BBBE-0B46BD3309ED}" dt="2023-10-27T19:05:10.681" v="629" actId="26606"/>
          <ac:spMkLst>
            <pc:docMk/>
            <pc:sldMk cId="3769582733" sldId="270"/>
            <ac:spMk id="13" creationId="{DCA5172B-100A-154D-8648-280629D67DD0}"/>
          </ac:spMkLst>
        </pc:spChg>
        <pc:picChg chg="add">
          <ac:chgData name="Rose, Emma" userId="b6dc6f8b-fd52-4fc5-9d4e-f03078da4b61" providerId="ADAL" clId="{B78A150B-3C6C-46C0-BBBE-0B46BD3309ED}" dt="2023-10-27T19:05:10.681" v="629" actId="26606"/>
          <ac:picMkLst>
            <pc:docMk/>
            <pc:sldMk cId="3769582733" sldId="270"/>
            <ac:picMk id="5" creationId="{AA697864-51F6-132D-95D1-FB3484AACEAD}"/>
          </ac:picMkLst>
        </pc:picChg>
      </pc:sldChg>
      <pc:sldChg chg="addSp delSp modSp add mod">
        <pc:chgData name="Rose, Emma" userId="b6dc6f8b-fd52-4fc5-9d4e-f03078da4b61" providerId="ADAL" clId="{B78A150B-3C6C-46C0-BBBE-0B46BD3309ED}" dt="2023-10-27T19:19:05.696" v="902"/>
        <pc:sldMkLst>
          <pc:docMk/>
          <pc:sldMk cId="1120721009" sldId="271"/>
        </pc:sldMkLst>
        <pc:spChg chg="mod">
          <ac:chgData name="Rose, Emma" userId="b6dc6f8b-fd52-4fc5-9d4e-f03078da4b61" providerId="ADAL" clId="{B78A150B-3C6C-46C0-BBBE-0B46BD3309ED}" dt="2023-10-27T19:15:01.373" v="718" actId="14100"/>
          <ac:spMkLst>
            <pc:docMk/>
            <pc:sldMk cId="1120721009" sldId="271"/>
            <ac:spMk id="2" creationId="{0DC042F9-BA43-1689-6C14-8FDACF4A5C43}"/>
          </ac:spMkLst>
        </pc:spChg>
        <pc:spChg chg="mod">
          <ac:chgData name="Rose, Emma" userId="b6dc6f8b-fd52-4fc5-9d4e-f03078da4b61" providerId="ADAL" clId="{B78A150B-3C6C-46C0-BBBE-0B46BD3309ED}" dt="2023-10-27T19:18:34.766" v="901" actId="20577"/>
          <ac:spMkLst>
            <pc:docMk/>
            <pc:sldMk cId="1120721009" sldId="271"/>
            <ac:spMk id="3" creationId="{B6A55AD4-8B23-E27E-5542-CCCED1A30066}"/>
          </ac:spMkLst>
        </pc:spChg>
        <pc:spChg chg="add mod">
          <ac:chgData name="Rose, Emma" userId="b6dc6f8b-fd52-4fc5-9d4e-f03078da4b61" providerId="ADAL" clId="{B78A150B-3C6C-46C0-BBBE-0B46BD3309ED}" dt="2023-10-27T19:19:05.696" v="902"/>
          <ac:spMkLst>
            <pc:docMk/>
            <pc:sldMk cId="1120721009" sldId="271"/>
            <ac:spMk id="6" creationId="{A8122089-8530-2FB9-F24A-053198D421BA}"/>
          </ac:spMkLst>
        </pc:spChg>
        <pc:spChg chg="del">
          <ac:chgData name="Rose, Emma" userId="b6dc6f8b-fd52-4fc5-9d4e-f03078da4b61" providerId="ADAL" clId="{B78A150B-3C6C-46C0-BBBE-0B46BD3309ED}" dt="2023-10-27T19:14:35.438" v="714" actId="26606"/>
          <ac:spMkLst>
            <pc:docMk/>
            <pc:sldMk cId="1120721009" sldId="271"/>
            <ac:spMk id="9" creationId="{579E3846-8D0B-B14A-817A-7FAC9DDAB4D8}"/>
          </ac:spMkLst>
        </pc:spChg>
        <pc:spChg chg="del">
          <ac:chgData name="Rose, Emma" userId="b6dc6f8b-fd52-4fc5-9d4e-f03078da4b61" providerId="ADAL" clId="{B78A150B-3C6C-46C0-BBBE-0B46BD3309ED}" dt="2023-10-27T19:14:35.438" v="714" actId="26606"/>
          <ac:spMkLst>
            <pc:docMk/>
            <pc:sldMk cId="1120721009" sldId="271"/>
            <ac:spMk id="11" creationId="{A12C7CBA-A034-9548-BC45-D37C25C0087C}"/>
          </ac:spMkLst>
        </pc:spChg>
        <pc:spChg chg="del">
          <ac:chgData name="Rose, Emma" userId="b6dc6f8b-fd52-4fc5-9d4e-f03078da4b61" providerId="ADAL" clId="{B78A150B-3C6C-46C0-BBBE-0B46BD3309ED}" dt="2023-10-27T19:14:35.438" v="714" actId="26606"/>
          <ac:spMkLst>
            <pc:docMk/>
            <pc:sldMk cId="1120721009" sldId="271"/>
            <ac:spMk id="13" creationId="{5449ED22-D9F5-F848-A98A-7181D4EE7A7B}"/>
          </ac:spMkLst>
        </pc:spChg>
        <pc:spChg chg="add">
          <ac:chgData name="Rose, Emma" userId="b6dc6f8b-fd52-4fc5-9d4e-f03078da4b61" providerId="ADAL" clId="{B78A150B-3C6C-46C0-BBBE-0B46BD3309ED}" dt="2023-10-27T19:14:35.438" v="714" actId="26606"/>
          <ac:spMkLst>
            <pc:docMk/>
            <pc:sldMk cId="1120721009" sldId="271"/>
            <ac:spMk id="18" creationId="{579E3846-8D0B-B14A-817A-7FAC9DDAB4D8}"/>
          </ac:spMkLst>
        </pc:spChg>
        <pc:spChg chg="add">
          <ac:chgData name="Rose, Emma" userId="b6dc6f8b-fd52-4fc5-9d4e-f03078da4b61" providerId="ADAL" clId="{B78A150B-3C6C-46C0-BBBE-0B46BD3309ED}" dt="2023-10-27T19:14:35.438" v="714" actId="26606"/>
          <ac:spMkLst>
            <pc:docMk/>
            <pc:sldMk cId="1120721009" sldId="271"/>
            <ac:spMk id="20" creationId="{EAB1217A-7C36-3A41-8536-BC68C4521095}"/>
          </ac:spMkLst>
        </pc:spChg>
        <pc:spChg chg="add">
          <ac:chgData name="Rose, Emma" userId="b6dc6f8b-fd52-4fc5-9d4e-f03078da4b61" providerId="ADAL" clId="{B78A150B-3C6C-46C0-BBBE-0B46BD3309ED}" dt="2023-10-27T19:14:35.438" v="714" actId="26606"/>
          <ac:spMkLst>
            <pc:docMk/>
            <pc:sldMk cId="1120721009" sldId="271"/>
            <ac:spMk id="22" creationId="{DCA5172B-100A-154D-8648-280629D67DD0}"/>
          </ac:spMkLst>
        </pc:spChg>
        <pc:picChg chg="add mod">
          <ac:chgData name="Rose, Emma" userId="b6dc6f8b-fd52-4fc5-9d4e-f03078da4b61" providerId="ADAL" clId="{B78A150B-3C6C-46C0-BBBE-0B46BD3309ED}" dt="2023-10-27T19:14:35.438" v="714" actId="26606"/>
          <ac:picMkLst>
            <pc:docMk/>
            <pc:sldMk cId="1120721009" sldId="271"/>
            <ac:picMk id="4" creationId="{3951CF38-7F37-A488-B742-42C9A9572CD7}"/>
          </ac:picMkLst>
        </pc:picChg>
        <pc:picChg chg="del">
          <ac:chgData name="Rose, Emma" userId="b6dc6f8b-fd52-4fc5-9d4e-f03078da4b61" providerId="ADAL" clId="{B78A150B-3C6C-46C0-BBBE-0B46BD3309ED}" dt="2023-10-27T19:14:17.574" v="711" actId="478"/>
          <ac:picMkLst>
            <pc:docMk/>
            <pc:sldMk cId="1120721009" sldId="271"/>
            <ac:picMk id="5" creationId="{01831116-FF63-2675-02E3-E26488C765CA}"/>
          </ac:picMkLst>
        </pc:picChg>
      </pc:sldChg>
      <pc:sldChg chg="addSp modSp new mod ord setBg">
        <pc:chgData name="Rose, Emma" userId="b6dc6f8b-fd52-4fc5-9d4e-f03078da4b61" providerId="ADAL" clId="{B78A150B-3C6C-46C0-BBBE-0B46BD3309ED}" dt="2023-10-27T19:48:41.246" v="2443"/>
        <pc:sldMkLst>
          <pc:docMk/>
          <pc:sldMk cId="3353471870" sldId="272"/>
        </pc:sldMkLst>
        <pc:spChg chg="mod">
          <ac:chgData name="Rose, Emma" userId="b6dc6f8b-fd52-4fc5-9d4e-f03078da4b61" providerId="ADAL" clId="{B78A150B-3C6C-46C0-BBBE-0B46BD3309ED}" dt="2023-10-27T19:33:25.583" v="1167" actId="26606"/>
          <ac:spMkLst>
            <pc:docMk/>
            <pc:sldMk cId="3353471870" sldId="272"/>
            <ac:spMk id="2" creationId="{69DD38FA-4260-022C-7BBA-CE5A696F2B3B}"/>
          </ac:spMkLst>
        </pc:spChg>
        <pc:spChg chg="mod">
          <ac:chgData name="Rose, Emma" userId="b6dc6f8b-fd52-4fc5-9d4e-f03078da4b61" providerId="ADAL" clId="{B78A150B-3C6C-46C0-BBBE-0B46BD3309ED}" dt="2023-10-27T19:33:25.583" v="1167" actId="26606"/>
          <ac:spMkLst>
            <pc:docMk/>
            <pc:sldMk cId="3353471870" sldId="272"/>
            <ac:spMk id="3" creationId="{8F62A119-71B6-9284-C09E-26C0E8FEB3B1}"/>
          </ac:spMkLst>
        </pc:spChg>
        <pc:spChg chg="add">
          <ac:chgData name="Rose, Emma" userId="b6dc6f8b-fd52-4fc5-9d4e-f03078da4b61" providerId="ADAL" clId="{B78A150B-3C6C-46C0-BBBE-0B46BD3309ED}" dt="2023-10-27T19:33:25.583" v="1167" actId="26606"/>
          <ac:spMkLst>
            <pc:docMk/>
            <pc:sldMk cId="3353471870" sldId="272"/>
            <ac:spMk id="9" creationId="{579E3846-8D0B-B14A-817A-7FAC9DDAB4D8}"/>
          </ac:spMkLst>
        </pc:spChg>
        <pc:spChg chg="add">
          <ac:chgData name="Rose, Emma" userId="b6dc6f8b-fd52-4fc5-9d4e-f03078da4b61" providerId="ADAL" clId="{B78A150B-3C6C-46C0-BBBE-0B46BD3309ED}" dt="2023-10-27T19:33:25.583" v="1167" actId="26606"/>
          <ac:spMkLst>
            <pc:docMk/>
            <pc:sldMk cId="3353471870" sldId="272"/>
            <ac:spMk id="11" creationId="{A12C7CBA-A034-9548-BC45-D37C25C0087C}"/>
          </ac:spMkLst>
        </pc:spChg>
        <pc:spChg chg="add">
          <ac:chgData name="Rose, Emma" userId="b6dc6f8b-fd52-4fc5-9d4e-f03078da4b61" providerId="ADAL" clId="{B78A150B-3C6C-46C0-BBBE-0B46BD3309ED}" dt="2023-10-27T19:33:25.583" v="1167" actId="26606"/>
          <ac:spMkLst>
            <pc:docMk/>
            <pc:sldMk cId="3353471870" sldId="272"/>
            <ac:spMk id="13" creationId="{5449ED22-D9F5-F848-A98A-7181D4EE7A7B}"/>
          </ac:spMkLst>
        </pc:spChg>
        <pc:picChg chg="add">
          <ac:chgData name="Rose, Emma" userId="b6dc6f8b-fd52-4fc5-9d4e-f03078da4b61" providerId="ADAL" clId="{B78A150B-3C6C-46C0-BBBE-0B46BD3309ED}" dt="2023-10-27T19:33:25.583" v="1167" actId="26606"/>
          <ac:picMkLst>
            <pc:docMk/>
            <pc:sldMk cId="3353471870" sldId="272"/>
            <ac:picMk id="5" creationId="{55A672B8-2422-6618-7E6C-98C372F1E6DA}"/>
          </ac:picMkLst>
        </pc:picChg>
      </pc:sldChg>
      <pc:sldChg chg="addSp delSp modSp new mod ord setBg">
        <pc:chgData name="Rose, Emma" userId="b6dc6f8b-fd52-4fc5-9d4e-f03078da4b61" providerId="ADAL" clId="{B78A150B-3C6C-46C0-BBBE-0B46BD3309ED}" dt="2023-10-27T19:48:41.246" v="2443"/>
        <pc:sldMkLst>
          <pc:docMk/>
          <pc:sldMk cId="1651373294" sldId="273"/>
        </pc:sldMkLst>
        <pc:spChg chg="mod">
          <ac:chgData name="Rose, Emma" userId="b6dc6f8b-fd52-4fc5-9d4e-f03078da4b61" providerId="ADAL" clId="{B78A150B-3C6C-46C0-BBBE-0B46BD3309ED}" dt="2023-10-27T19:36:38.860" v="1635" actId="26606"/>
          <ac:spMkLst>
            <pc:docMk/>
            <pc:sldMk cId="1651373294" sldId="273"/>
            <ac:spMk id="2" creationId="{2568F1B7-8A3A-84A3-6E46-65503A5F6389}"/>
          </ac:spMkLst>
        </pc:spChg>
        <pc:spChg chg="mod">
          <ac:chgData name="Rose, Emma" userId="b6dc6f8b-fd52-4fc5-9d4e-f03078da4b61" providerId="ADAL" clId="{B78A150B-3C6C-46C0-BBBE-0B46BD3309ED}" dt="2023-10-27T19:48:04.446" v="2441" actId="20577"/>
          <ac:spMkLst>
            <pc:docMk/>
            <pc:sldMk cId="1651373294" sldId="273"/>
            <ac:spMk id="3" creationId="{AF10CF15-B490-CD53-4DFB-08AB11262434}"/>
          </ac:spMkLst>
        </pc:spChg>
        <pc:spChg chg="add del">
          <ac:chgData name="Rose, Emma" userId="b6dc6f8b-fd52-4fc5-9d4e-f03078da4b61" providerId="ADAL" clId="{B78A150B-3C6C-46C0-BBBE-0B46BD3309ED}" dt="2023-10-27T19:36:38.851" v="1634" actId="26606"/>
          <ac:spMkLst>
            <pc:docMk/>
            <pc:sldMk cId="1651373294" sldId="273"/>
            <ac:spMk id="9" creationId="{579E3846-8D0B-B14A-817A-7FAC9DDAB4D8}"/>
          </ac:spMkLst>
        </pc:spChg>
        <pc:spChg chg="add del">
          <ac:chgData name="Rose, Emma" userId="b6dc6f8b-fd52-4fc5-9d4e-f03078da4b61" providerId="ADAL" clId="{B78A150B-3C6C-46C0-BBBE-0B46BD3309ED}" dt="2023-10-27T19:36:38.851" v="1634" actId="26606"/>
          <ac:spMkLst>
            <pc:docMk/>
            <pc:sldMk cId="1651373294" sldId="273"/>
            <ac:spMk id="11" creationId="{012D3DE8-D97E-7C4A-A951-51BC92671392}"/>
          </ac:spMkLst>
        </pc:spChg>
        <pc:spChg chg="add del">
          <ac:chgData name="Rose, Emma" userId="b6dc6f8b-fd52-4fc5-9d4e-f03078da4b61" providerId="ADAL" clId="{B78A150B-3C6C-46C0-BBBE-0B46BD3309ED}" dt="2023-10-27T19:36:38.851" v="1634" actId="26606"/>
          <ac:spMkLst>
            <pc:docMk/>
            <pc:sldMk cId="1651373294" sldId="273"/>
            <ac:spMk id="13" creationId="{F9A7C64A-7759-E942-8BF4-90D754872284}"/>
          </ac:spMkLst>
        </pc:spChg>
        <pc:spChg chg="add del">
          <ac:chgData name="Rose, Emma" userId="b6dc6f8b-fd52-4fc5-9d4e-f03078da4b61" providerId="ADAL" clId="{B78A150B-3C6C-46C0-BBBE-0B46BD3309ED}" dt="2023-10-27T19:36:38.851" v="1634" actId="26606"/>
          <ac:spMkLst>
            <pc:docMk/>
            <pc:sldMk cId="1651373294" sldId="273"/>
            <ac:spMk id="15" creationId="{6E8F4613-F584-E34B-9CDA-FF05A0B4C65F}"/>
          </ac:spMkLst>
        </pc:spChg>
        <pc:spChg chg="add del">
          <ac:chgData name="Rose, Emma" userId="b6dc6f8b-fd52-4fc5-9d4e-f03078da4b61" providerId="ADAL" clId="{B78A150B-3C6C-46C0-BBBE-0B46BD3309ED}" dt="2023-10-27T19:36:38.851" v="1634" actId="26606"/>
          <ac:spMkLst>
            <pc:docMk/>
            <pc:sldMk cId="1651373294" sldId="273"/>
            <ac:spMk id="17" creationId="{AC276E95-1B84-914C-B0C5-9FA065619733}"/>
          </ac:spMkLst>
        </pc:spChg>
        <pc:spChg chg="add">
          <ac:chgData name="Rose, Emma" userId="b6dc6f8b-fd52-4fc5-9d4e-f03078da4b61" providerId="ADAL" clId="{B78A150B-3C6C-46C0-BBBE-0B46BD3309ED}" dt="2023-10-27T19:36:38.860" v="1635" actId="26606"/>
          <ac:spMkLst>
            <pc:docMk/>
            <pc:sldMk cId="1651373294" sldId="273"/>
            <ac:spMk id="19" creationId="{579E3846-8D0B-B14A-817A-7FAC9DDAB4D8}"/>
          </ac:spMkLst>
        </pc:spChg>
        <pc:spChg chg="add">
          <ac:chgData name="Rose, Emma" userId="b6dc6f8b-fd52-4fc5-9d4e-f03078da4b61" providerId="ADAL" clId="{B78A150B-3C6C-46C0-BBBE-0B46BD3309ED}" dt="2023-10-27T19:36:38.860" v="1635" actId="26606"/>
          <ac:spMkLst>
            <pc:docMk/>
            <pc:sldMk cId="1651373294" sldId="273"/>
            <ac:spMk id="21" creationId="{A12C7CBA-A034-9548-BC45-D37C25C0087C}"/>
          </ac:spMkLst>
        </pc:spChg>
        <pc:spChg chg="add">
          <ac:chgData name="Rose, Emma" userId="b6dc6f8b-fd52-4fc5-9d4e-f03078da4b61" providerId="ADAL" clId="{B78A150B-3C6C-46C0-BBBE-0B46BD3309ED}" dt="2023-10-27T19:36:38.860" v="1635" actId="26606"/>
          <ac:spMkLst>
            <pc:docMk/>
            <pc:sldMk cId="1651373294" sldId="273"/>
            <ac:spMk id="22" creationId="{5449ED22-D9F5-F848-A98A-7181D4EE7A7B}"/>
          </ac:spMkLst>
        </pc:spChg>
        <pc:picChg chg="add del">
          <ac:chgData name="Rose, Emma" userId="b6dc6f8b-fd52-4fc5-9d4e-f03078da4b61" providerId="ADAL" clId="{B78A150B-3C6C-46C0-BBBE-0B46BD3309ED}" dt="2023-10-27T19:36:38.851" v="1634" actId="26606"/>
          <ac:picMkLst>
            <pc:docMk/>
            <pc:sldMk cId="1651373294" sldId="273"/>
            <ac:picMk id="5" creationId="{815B73D7-9794-CF70-1DAA-E0953BB66FFC}"/>
          </ac:picMkLst>
        </pc:picChg>
        <pc:picChg chg="add mod">
          <ac:chgData name="Rose, Emma" userId="b6dc6f8b-fd52-4fc5-9d4e-f03078da4b61" providerId="ADAL" clId="{B78A150B-3C6C-46C0-BBBE-0B46BD3309ED}" dt="2023-10-27T19:41:30.233" v="2095" actId="14826"/>
          <ac:picMkLst>
            <pc:docMk/>
            <pc:sldMk cId="1651373294" sldId="273"/>
            <ac:picMk id="20" creationId="{22EA6D4B-E8D1-C10B-22B1-323A41DA9BCA}"/>
          </ac:picMkLst>
        </pc:picChg>
      </pc:sldChg>
      <pc:sldChg chg="addSp modSp new mod ord setBg">
        <pc:chgData name="Rose, Emma" userId="b6dc6f8b-fd52-4fc5-9d4e-f03078da4b61" providerId="ADAL" clId="{B78A150B-3C6C-46C0-BBBE-0B46BD3309ED}" dt="2023-10-30T14:07:23.017" v="2794" actId="20577"/>
        <pc:sldMkLst>
          <pc:docMk/>
          <pc:sldMk cId="2414437362" sldId="274"/>
        </pc:sldMkLst>
        <pc:spChg chg="mod">
          <ac:chgData name="Rose, Emma" userId="b6dc6f8b-fd52-4fc5-9d4e-f03078da4b61" providerId="ADAL" clId="{B78A150B-3C6C-46C0-BBBE-0B46BD3309ED}" dt="2023-10-27T19:39:09.693" v="2001" actId="26606"/>
          <ac:spMkLst>
            <pc:docMk/>
            <pc:sldMk cId="2414437362" sldId="274"/>
            <ac:spMk id="2" creationId="{0533F7C1-B637-B631-0F4E-EA18C6B5251C}"/>
          </ac:spMkLst>
        </pc:spChg>
        <pc:spChg chg="mod">
          <ac:chgData name="Rose, Emma" userId="b6dc6f8b-fd52-4fc5-9d4e-f03078da4b61" providerId="ADAL" clId="{B78A150B-3C6C-46C0-BBBE-0B46BD3309ED}" dt="2023-10-30T14:07:23.017" v="2794" actId="20577"/>
          <ac:spMkLst>
            <pc:docMk/>
            <pc:sldMk cId="2414437362" sldId="274"/>
            <ac:spMk id="3" creationId="{D35A0C63-CA2F-6937-0A2D-A0D79F9929EA}"/>
          </ac:spMkLst>
        </pc:spChg>
        <pc:spChg chg="add">
          <ac:chgData name="Rose, Emma" userId="b6dc6f8b-fd52-4fc5-9d4e-f03078da4b61" providerId="ADAL" clId="{B78A150B-3C6C-46C0-BBBE-0B46BD3309ED}" dt="2023-10-27T19:39:09.693" v="2001" actId="26606"/>
          <ac:spMkLst>
            <pc:docMk/>
            <pc:sldMk cId="2414437362" sldId="274"/>
            <ac:spMk id="9" creationId="{579E3846-8D0B-B14A-817A-7FAC9DDAB4D8}"/>
          </ac:spMkLst>
        </pc:spChg>
        <pc:spChg chg="add">
          <ac:chgData name="Rose, Emma" userId="b6dc6f8b-fd52-4fc5-9d4e-f03078da4b61" providerId="ADAL" clId="{B78A150B-3C6C-46C0-BBBE-0B46BD3309ED}" dt="2023-10-27T19:39:09.693" v="2001" actId="26606"/>
          <ac:spMkLst>
            <pc:docMk/>
            <pc:sldMk cId="2414437362" sldId="274"/>
            <ac:spMk id="11" creationId="{EAB1217A-7C36-3A41-8536-BC68C4521095}"/>
          </ac:spMkLst>
        </pc:spChg>
        <pc:spChg chg="add">
          <ac:chgData name="Rose, Emma" userId="b6dc6f8b-fd52-4fc5-9d4e-f03078da4b61" providerId="ADAL" clId="{B78A150B-3C6C-46C0-BBBE-0B46BD3309ED}" dt="2023-10-27T19:39:09.693" v="2001" actId="26606"/>
          <ac:spMkLst>
            <pc:docMk/>
            <pc:sldMk cId="2414437362" sldId="274"/>
            <ac:spMk id="13" creationId="{DCA5172B-100A-154D-8648-280629D67DD0}"/>
          </ac:spMkLst>
        </pc:spChg>
        <pc:picChg chg="add mod">
          <ac:chgData name="Rose, Emma" userId="b6dc6f8b-fd52-4fc5-9d4e-f03078da4b61" providerId="ADAL" clId="{B78A150B-3C6C-46C0-BBBE-0B46BD3309ED}" dt="2023-10-27T19:40:42.007" v="2094" actId="14826"/>
          <ac:picMkLst>
            <pc:docMk/>
            <pc:sldMk cId="2414437362" sldId="274"/>
            <ac:picMk id="5" creationId="{100D9CA8-BB91-4B6D-95BC-CE8D75CE1A9D}"/>
          </ac:picMkLst>
        </pc:picChg>
      </pc:sldChg>
      <pc:sldChg chg="addSp modSp new mod ord setBg">
        <pc:chgData name="Rose, Emma" userId="b6dc6f8b-fd52-4fc5-9d4e-f03078da4b61" providerId="ADAL" clId="{B78A150B-3C6C-46C0-BBBE-0B46BD3309ED}" dt="2023-10-27T19:48:41.246" v="2443"/>
        <pc:sldMkLst>
          <pc:docMk/>
          <pc:sldMk cId="1960819087" sldId="275"/>
        </pc:sldMkLst>
        <pc:spChg chg="mod">
          <ac:chgData name="Rose, Emma" userId="b6dc6f8b-fd52-4fc5-9d4e-f03078da4b61" providerId="ADAL" clId="{B78A150B-3C6C-46C0-BBBE-0B46BD3309ED}" dt="2023-10-27T19:43:32.912" v="2382" actId="26606"/>
          <ac:spMkLst>
            <pc:docMk/>
            <pc:sldMk cId="1960819087" sldId="275"/>
            <ac:spMk id="2" creationId="{FE5270FC-71F8-F290-AB91-CC1FC3A4A33B}"/>
          </ac:spMkLst>
        </pc:spChg>
        <pc:spChg chg="mod">
          <ac:chgData name="Rose, Emma" userId="b6dc6f8b-fd52-4fc5-9d4e-f03078da4b61" providerId="ADAL" clId="{B78A150B-3C6C-46C0-BBBE-0B46BD3309ED}" dt="2023-10-27T19:44:10.443" v="2394" actId="113"/>
          <ac:spMkLst>
            <pc:docMk/>
            <pc:sldMk cId="1960819087" sldId="275"/>
            <ac:spMk id="3" creationId="{34E19EB1-2468-5207-A576-673B49BFDCD4}"/>
          </ac:spMkLst>
        </pc:spChg>
        <pc:spChg chg="add">
          <ac:chgData name="Rose, Emma" userId="b6dc6f8b-fd52-4fc5-9d4e-f03078da4b61" providerId="ADAL" clId="{B78A150B-3C6C-46C0-BBBE-0B46BD3309ED}" dt="2023-10-27T19:43:32.912" v="2382" actId="26606"/>
          <ac:spMkLst>
            <pc:docMk/>
            <pc:sldMk cId="1960819087" sldId="275"/>
            <ac:spMk id="9" creationId="{579E3846-8D0B-B14A-817A-7FAC9DDAB4D8}"/>
          </ac:spMkLst>
        </pc:spChg>
        <pc:spChg chg="add">
          <ac:chgData name="Rose, Emma" userId="b6dc6f8b-fd52-4fc5-9d4e-f03078da4b61" providerId="ADAL" clId="{B78A150B-3C6C-46C0-BBBE-0B46BD3309ED}" dt="2023-10-27T19:43:32.912" v="2382" actId="26606"/>
          <ac:spMkLst>
            <pc:docMk/>
            <pc:sldMk cId="1960819087" sldId="275"/>
            <ac:spMk id="11" creationId="{EAB1217A-7C36-3A41-8536-BC68C4521095}"/>
          </ac:spMkLst>
        </pc:spChg>
        <pc:spChg chg="add">
          <ac:chgData name="Rose, Emma" userId="b6dc6f8b-fd52-4fc5-9d4e-f03078da4b61" providerId="ADAL" clId="{B78A150B-3C6C-46C0-BBBE-0B46BD3309ED}" dt="2023-10-27T19:43:32.912" v="2382" actId="26606"/>
          <ac:spMkLst>
            <pc:docMk/>
            <pc:sldMk cId="1960819087" sldId="275"/>
            <ac:spMk id="13" creationId="{DCA5172B-100A-154D-8648-280629D67DD0}"/>
          </ac:spMkLst>
        </pc:spChg>
        <pc:picChg chg="add">
          <ac:chgData name="Rose, Emma" userId="b6dc6f8b-fd52-4fc5-9d4e-f03078da4b61" providerId="ADAL" clId="{B78A150B-3C6C-46C0-BBBE-0B46BD3309ED}" dt="2023-10-27T19:43:32.912" v="2382" actId="26606"/>
          <ac:picMkLst>
            <pc:docMk/>
            <pc:sldMk cId="1960819087" sldId="275"/>
            <ac:picMk id="5" creationId="{318934B2-64B7-776C-F412-4CD9F4F77E4D}"/>
          </ac:picMkLst>
        </pc:picChg>
      </pc:sldChg>
      <pc:sldChg chg="addSp modSp new mod setBg chgLayout">
        <pc:chgData name="Rose, Emma" userId="b6dc6f8b-fd52-4fc5-9d4e-f03078da4b61" providerId="ADAL" clId="{B78A150B-3C6C-46C0-BBBE-0B46BD3309ED}" dt="2023-10-30T19:24:05.095" v="3482" actId="12"/>
        <pc:sldMkLst>
          <pc:docMk/>
          <pc:sldMk cId="90314136" sldId="276"/>
        </pc:sldMkLst>
        <pc:spChg chg="mod ord">
          <ac:chgData name="Rose, Emma" userId="b6dc6f8b-fd52-4fc5-9d4e-f03078da4b61" providerId="ADAL" clId="{B78A150B-3C6C-46C0-BBBE-0B46BD3309ED}" dt="2023-10-30T14:23:17.028" v="2957" actId="20577"/>
          <ac:spMkLst>
            <pc:docMk/>
            <pc:sldMk cId="90314136" sldId="276"/>
            <ac:spMk id="2" creationId="{6C52B737-1F67-4D85-48B0-4EC8B238D5CD}"/>
          </ac:spMkLst>
        </pc:spChg>
        <pc:spChg chg="mod ord">
          <ac:chgData name="Rose, Emma" userId="b6dc6f8b-fd52-4fc5-9d4e-f03078da4b61" providerId="ADAL" clId="{B78A150B-3C6C-46C0-BBBE-0B46BD3309ED}" dt="2023-10-30T19:24:05.095" v="3482" actId="12"/>
          <ac:spMkLst>
            <pc:docMk/>
            <pc:sldMk cId="90314136" sldId="276"/>
            <ac:spMk id="3" creationId="{C6E84BD3-EEF0-D289-FF5C-CA3E3DD3CC5A}"/>
          </ac:spMkLst>
        </pc:spChg>
        <pc:spChg chg="add">
          <ac:chgData name="Rose, Emma" userId="b6dc6f8b-fd52-4fc5-9d4e-f03078da4b61" providerId="ADAL" clId="{B78A150B-3C6C-46C0-BBBE-0B46BD3309ED}" dt="2023-10-30T14:22:17.190" v="2935" actId="26606"/>
          <ac:spMkLst>
            <pc:docMk/>
            <pc:sldMk cId="90314136" sldId="276"/>
            <ac:spMk id="9" creationId="{579E3846-8D0B-B14A-817A-7FAC9DDAB4D8}"/>
          </ac:spMkLst>
        </pc:spChg>
        <pc:spChg chg="add">
          <ac:chgData name="Rose, Emma" userId="b6dc6f8b-fd52-4fc5-9d4e-f03078da4b61" providerId="ADAL" clId="{B78A150B-3C6C-46C0-BBBE-0B46BD3309ED}" dt="2023-10-30T14:22:17.190" v="2935" actId="26606"/>
          <ac:spMkLst>
            <pc:docMk/>
            <pc:sldMk cId="90314136" sldId="276"/>
            <ac:spMk id="11" creationId="{EAB1217A-7C36-3A41-8536-BC68C4521095}"/>
          </ac:spMkLst>
        </pc:spChg>
        <pc:spChg chg="add">
          <ac:chgData name="Rose, Emma" userId="b6dc6f8b-fd52-4fc5-9d4e-f03078da4b61" providerId="ADAL" clId="{B78A150B-3C6C-46C0-BBBE-0B46BD3309ED}" dt="2023-10-30T14:22:17.190" v="2935" actId="26606"/>
          <ac:spMkLst>
            <pc:docMk/>
            <pc:sldMk cId="90314136" sldId="276"/>
            <ac:spMk id="13" creationId="{DCA5172B-100A-154D-8648-280629D67DD0}"/>
          </ac:spMkLst>
        </pc:spChg>
        <pc:picChg chg="add mod">
          <ac:chgData name="Rose, Emma" userId="b6dc6f8b-fd52-4fc5-9d4e-f03078da4b61" providerId="ADAL" clId="{B78A150B-3C6C-46C0-BBBE-0B46BD3309ED}" dt="2023-10-30T14:23:10" v="2936" actId="14826"/>
          <ac:picMkLst>
            <pc:docMk/>
            <pc:sldMk cId="90314136" sldId="276"/>
            <ac:picMk id="5" creationId="{10A1AEDD-72F2-D85C-3AE2-91CB5B7A4A1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11/1/2023</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1038967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717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297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517333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a:t>
            </a:fld>
            <a:endParaRPr lang="en-US"/>
          </a:p>
        </p:txBody>
      </p:sp>
    </p:spTree>
    <p:extLst>
      <p:ext uri="{BB962C8B-B14F-4D97-AF65-F5344CB8AC3E}">
        <p14:creationId xmlns:p14="http://schemas.microsoft.com/office/powerpoint/2010/main" val="245875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7188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4086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197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8352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102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11/1/2023</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3937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11/1/2023</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a:t>
            </a:fld>
            <a:endParaRPr lang="en-US"/>
          </a:p>
        </p:txBody>
      </p:sp>
    </p:spTree>
    <p:extLst>
      <p:ext uri="{BB962C8B-B14F-4D97-AF65-F5344CB8AC3E}">
        <p14:creationId xmlns:p14="http://schemas.microsoft.com/office/powerpoint/2010/main" val="96135886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pxhere.com/en/photo/1032134"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pxhere.com/es/photo/1234506"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arshallscholarship.org/apply/interviews" TargetMode="External"/><Relationship Id="rId2" Type="http://schemas.openxmlformats.org/officeDocument/2006/relationships/hyperlink" Target="https://www.youtube.com/watch?v=T556Z-txmbE" TargetMode="Externa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theteenagertoday.com/make-positive-thinking-your-super-power/"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exels.com/photo/book-aesthetic-books-old-books-open-books-1387022/" TargetMode="External"/><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A2C65D-0168-1245-86C8-62A8A6F7B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978454-D779-2C50-B9EA-AB195F627264}"/>
              </a:ext>
            </a:extLst>
          </p:cNvPr>
          <p:cNvSpPr>
            <a:spLocks noGrp="1"/>
          </p:cNvSpPr>
          <p:nvPr>
            <p:ph type="ctrTitle"/>
          </p:nvPr>
        </p:nvSpPr>
        <p:spPr>
          <a:xfrm>
            <a:off x="797106" y="1625608"/>
            <a:ext cx="3882844" cy="2722164"/>
          </a:xfrm>
        </p:spPr>
        <p:txBody>
          <a:bodyPr>
            <a:normAutofit/>
          </a:bodyPr>
          <a:lstStyle/>
          <a:p>
            <a:pPr>
              <a:lnSpc>
                <a:spcPct val="90000"/>
              </a:lnSpc>
            </a:pPr>
            <a:r>
              <a:rPr lang="en-US" sz="6000"/>
              <a:t>Interviewing for Fellowships</a:t>
            </a:r>
          </a:p>
        </p:txBody>
      </p:sp>
      <p:sp>
        <p:nvSpPr>
          <p:cNvPr id="3" name="Subtitle 2">
            <a:extLst>
              <a:ext uri="{FF2B5EF4-FFF2-40B4-BE49-F238E27FC236}">
                <a16:creationId xmlns:a16="http://schemas.microsoft.com/office/drawing/2014/main" id="{072E94AB-4550-A091-E38A-DE472BB2602E}"/>
              </a:ext>
            </a:extLst>
          </p:cNvPr>
          <p:cNvSpPr>
            <a:spLocks noGrp="1"/>
          </p:cNvSpPr>
          <p:nvPr>
            <p:ph type="subTitle" idx="1"/>
          </p:nvPr>
        </p:nvSpPr>
        <p:spPr>
          <a:xfrm>
            <a:off x="797106" y="4466845"/>
            <a:ext cx="3882844" cy="882904"/>
          </a:xfrm>
        </p:spPr>
        <p:txBody>
          <a:bodyPr>
            <a:normAutofit/>
          </a:bodyPr>
          <a:lstStyle/>
          <a:p>
            <a:r>
              <a:rPr lang="en-US" dirty="0"/>
              <a:t>with the Office of Career Strategy</a:t>
            </a:r>
          </a:p>
        </p:txBody>
      </p:sp>
      <p:pic>
        <p:nvPicPr>
          <p:cNvPr id="4" name="Picture 3" descr="Colorful balls of wool">
            <a:extLst>
              <a:ext uri="{FF2B5EF4-FFF2-40B4-BE49-F238E27FC236}">
                <a16:creationId xmlns:a16="http://schemas.microsoft.com/office/drawing/2014/main" id="{BF7751FE-C440-578D-DBA4-1CF8B54E35AD}"/>
              </a:ext>
            </a:extLst>
          </p:cNvPr>
          <p:cNvPicPr>
            <a:picLocks noChangeAspect="1"/>
          </p:cNvPicPr>
          <p:nvPr/>
        </p:nvPicPr>
        <p:blipFill>
          <a:blip r:embed="rId2">
            <a:extLst>
              <a:ext uri="{28A0092B-C50C-407E-A947-70E740481C1C}">
                <a14:useLocalDpi xmlns:a14="http://schemas.microsoft.com/office/drawing/2010/main" val="0"/>
              </a:ext>
            </a:extLst>
          </a:blip>
          <a:srcRect t="788" b="788"/>
          <a:stretch/>
        </p:blipFill>
        <p:spPr>
          <a:xfrm>
            <a:off x="5224242" y="10"/>
            <a:ext cx="6967758" cy="6857990"/>
          </a:xfrm>
          <a:prstGeom prst="rect">
            <a:avLst/>
          </a:prstGeom>
        </p:spPr>
      </p:pic>
      <p:sp>
        <p:nvSpPr>
          <p:cNvPr id="22" name="Cross 21">
            <a:extLst>
              <a:ext uri="{FF2B5EF4-FFF2-40B4-BE49-F238E27FC236}">
                <a16:creationId xmlns:a16="http://schemas.microsoft.com/office/drawing/2014/main" id="{4029224B-C0FC-EC47-B248-0D4271BC7F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575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55E9273-3717-C94C-9BFF-75E87E47C4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10277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5270FC-71F8-F290-AB91-CC1FC3A4A33B}"/>
              </a:ext>
            </a:extLst>
          </p:cNvPr>
          <p:cNvSpPr>
            <a:spLocks noGrp="1"/>
          </p:cNvSpPr>
          <p:nvPr>
            <p:ph type="title"/>
          </p:nvPr>
        </p:nvSpPr>
        <p:spPr>
          <a:xfrm>
            <a:off x="565149" y="1204721"/>
            <a:ext cx="4114799" cy="1446550"/>
          </a:xfrm>
        </p:spPr>
        <p:txBody>
          <a:bodyPr>
            <a:normAutofit/>
          </a:bodyPr>
          <a:lstStyle/>
          <a:p>
            <a:r>
              <a:rPr lang="en-US" dirty="0"/>
              <a:t>Application based questions</a:t>
            </a:r>
          </a:p>
        </p:txBody>
      </p:sp>
      <p:sp>
        <p:nvSpPr>
          <p:cNvPr id="3" name="Content Placeholder 2">
            <a:extLst>
              <a:ext uri="{FF2B5EF4-FFF2-40B4-BE49-F238E27FC236}">
                <a16:creationId xmlns:a16="http://schemas.microsoft.com/office/drawing/2014/main" id="{34E19EB1-2468-5207-A576-673B49BFDCD4}"/>
              </a:ext>
            </a:extLst>
          </p:cNvPr>
          <p:cNvSpPr>
            <a:spLocks noGrp="1"/>
          </p:cNvSpPr>
          <p:nvPr>
            <p:ph idx="1"/>
          </p:nvPr>
        </p:nvSpPr>
        <p:spPr>
          <a:xfrm>
            <a:off x="565150" y="2691638"/>
            <a:ext cx="4114799" cy="3188586"/>
          </a:xfrm>
        </p:spPr>
        <p:txBody>
          <a:bodyPr>
            <a:normAutofit/>
          </a:bodyPr>
          <a:lstStyle/>
          <a:p>
            <a:pPr marL="0" indent="0">
              <a:lnSpc>
                <a:spcPct val="90000"/>
              </a:lnSpc>
              <a:buNone/>
            </a:pPr>
            <a:r>
              <a:rPr lang="en-US" sz="2200" b="1" dirty="0"/>
              <a:t>Purpose: </a:t>
            </a:r>
            <a:r>
              <a:rPr lang="en-US" sz="2200" dirty="0"/>
              <a:t>To touch on the why, the outcomes and your learning.</a:t>
            </a:r>
          </a:p>
          <a:p>
            <a:pPr marL="0" indent="0">
              <a:lnSpc>
                <a:spcPct val="90000"/>
              </a:lnSpc>
              <a:buNone/>
            </a:pPr>
            <a:endParaRPr lang="en-US" sz="2200" dirty="0"/>
          </a:p>
          <a:p>
            <a:pPr marL="0" indent="0">
              <a:lnSpc>
                <a:spcPct val="90000"/>
              </a:lnSpc>
              <a:buNone/>
            </a:pPr>
            <a:r>
              <a:rPr lang="en-US" sz="2200" dirty="0"/>
              <a:t>Typically start with “Tell me about…</a:t>
            </a:r>
          </a:p>
          <a:p>
            <a:pPr marL="0" indent="0">
              <a:lnSpc>
                <a:spcPct val="90000"/>
              </a:lnSpc>
              <a:buNone/>
            </a:pPr>
            <a:r>
              <a:rPr lang="en-US" sz="2200" dirty="0"/>
              <a:t>….that B in your transcript</a:t>
            </a:r>
          </a:p>
          <a:p>
            <a:pPr marL="0" indent="0">
              <a:lnSpc>
                <a:spcPct val="90000"/>
              </a:lnSpc>
              <a:buNone/>
            </a:pPr>
            <a:r>
              <a:rPr lang="en-US" sz="2200" dirty="0"/>
              <a:t>….the experience you had at XX non-profit</a:t>
            </a:r>
          </a:p>
        </p:txBody>
      </p:sp>
      <p:pic>
        <p:nvPicPr>
          <p:cNvPr id="5" name="Picture 4" descr="Magnifying glass on clear background">
            <a:extLst>
              <a:ext uri="{FF2B5EF4-FFF2-40B4-BE49-F238E27FC236}">
                <a16:creationId xmlns:a16="http://schemas.microsoft.com/office/drawing/2014/main" id="{318934B2-64B7-776C-F412-4CD9F4F77E4D}"/>
              </a:ext>
            </a:extLst>
          </p:cNvPr>
          <p:cNvPicPr>
            <a:picLocks noChangeAspect="1"/>
          </p:cNvPicPr>
          <p:nvPr/>
        </p:nvPicPr>
        <p:blipFill rotWithShape="1">
          <a:blip r:embed="rId2"/>
          <a:srcRect l="29230" r="2950" b="-1"/>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819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9908E-3FFB-D439-226C-550E856B307D}"/>
              </a:ext>
            </a:extLst>
          </p:cNvPr>
          <p:cNvSpPr>
            <a:spLocks noGrp="1"/>
          </p:cNvSpPr>
          <p:nvPr>
            <p:ph type="title"/>
          </p:nvPr>
        </p:nvSpPr>
        <p:spPr>
          <a:xfrm>
            <a:off x="7493192" y="1204721"/>
            <a:ext cx="4133647" cy="1446550"/>
          </a:xfrm>
        </p:spPr>
        <p:txBody>
          <a:bodyPr>
            <a:normAutofit/>
          </a:bodyPr>
          <a:lstStyle/>
          <a:p>
            <a:r>
              <a:rPr lang="en-US" sz="4100" dirty="0"/>
              <a:t>Sharing Your Motivational Story</a:t>
            </a:r>
          </a:p>
        </p:txBody>
      </p:sp>
      <p:sp>
        <p:nvSpPr>
          <p:cNvPr id="3" name="Content Placeholder 2">
            <a:extLst>
              <a:ext uri="{FF2B5EF4-FFF2-40B4-BE49-F238E27FC236}">
                <a16:creationId xmlns:a16="http://schemas.microsoft.com/office/drawing/2014/main" id="{AAAFAC25-2275-86ED-96CB-7827542EDFD5}"/>
              </a:ext>
            </a:extLst>
          </p:cNvPr>
          <p:cNvSpPr>
            <a:spLocks noGrp="1"/>
          </p:cNvSpPr>
          <p:nvPr>
            <p:ph idx="1"/>
          </p:nvPr>
        </p:nvSpPr>
        <p:spPr>
          <a:xfrm>
            <a:off x="7493193" y="2691638"/>
            <a:ext cx="4133647" cy="3188586"/>
          </a:xfrm>
        </p:spPr>
        <p:txBody>
          <a:bodyPr>
            <a:normAutofit/>
          </a:bodyPr>
          <a:lstStyle/>
          <a:p>
            <a:pPr>
              <a:lnSpc>
                <a:spcPct val="90000"/>
              </a:lnSpc>
            </a:pPr>
            <a:r>
              <a:rPr lang="en-US" sz="1700" dirty="0"/>
              <a:t>Construct a confident and clear narrative that conveys your motivation and genuine interest in the fellowship</a:t>
            </a:r>
          </a:p>
          <a:p>
            <a:pPr>
              <a:lnSpc>
                <a:spcPct val="90000"/>
              </a:lnSpc>
            </a:pPr>
            <a:r>
              <a:rPr lang="en-US" sz="1700" dirty="0"/>
              <a:t>Your story will be unique to you and will reflect your path, interests and most impactful experiences</a:t>
            </a:r>
          </a:p>
          <a:p>
            <a:pPr>
              <a:lnSpc>
                <a:spcPct val="90000"/>
              </a:lnSpc>
            </a:pPr>
            <a:r>
              <a:rPr lang="en-US" sz="1700" dirty="0"/>
              <a:t>As part of your story, draw on your past experiences to explain ongoing and confirmed interest in your project or intended experience</a:t>
            </a:r>
          </a:p>
        </p:txBody>
      </p:sp>
      <p:pic>
        <p:nvPicPr>
          <p:cNvPr id="6" name="Picture 5" descr="A person standing on a mountain&#10;&#10;Description automatically generated">
            <a:extLst>
              <a:ext uri="{FF2B5EF4-FFF2-40B4-BE49-F238E27FC236}">
                <a16:creationId xmlns:a16="http://schemas.microsoft.com/office/drawing/2014/main" id="{39009DF5-B5DB-3F3A-3F8D-55FB5BF70D8F}"/>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2436"/>
          <a:stretch/>
        </p:blipFill>
        <p:spPr>
          <a:xfrm>
            <a:off x="20" y="10"/>
            <a:ext cx="6967738" cy="6857990"/>
          </a:xfrm>
          <a:prstGeom prst="rect">
            <a:avLst/>
          </a:prstGeom>
        </p:spPr>
      </p:pic>
      <p:sp>
        <p:nvSpPr>
          <p:cNvPr id="20" name="Cross 19">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732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5E7C2-946F-01B2-3AAD-AF4189A9796B}"/>
              </a:ext>
            </a:extLst>
          </p:cNvPr>
          <p:cNvSpPr>
            <a:spLocks noGrp="1"/>
          </p:cNvSpPr>
          <p:nvPr>
            <p:ph type="title"/>
          </p:nvPr>
        </p:nvSpPr>
        <p:spPr>
          <a:xfrm>
            <a:off x="565149" y="1204721"/>
            <a:ext cx="4114799" cy="1446550"/>
          </a:xfrm>
        </p:spPr>
        <p:txBody>
          <a:bodyPr>
            <a:normAutofit/>
          </a:bodyPr>
          <a:lstStyle/>
          <a:p>
            <a:r>
              <a:rPr lang="en-US" dirty="0"/>
              <a:t>Relevant academic work</a:t>
            </a:r>
          </a:p>
        </p:txBody>
      </p:sp>
      <p:sp>
        <p:nvSpPr>
          <p:cNvPr id="3" name="Content Placeholder 2">
            <a:extLst>
              <a:ext uri="{FF2B5EF4-FFF2-40B4-BE49-F238E27FC236}">
                <a16:creationId xmlns:a16="http://schemas.microsoft.com/office/drawing/2014/main" id="{6E36585E-EF2A-46CC-764B-F0594F8864CF}"/>
              </a:ext>
            </a:extLst>
          </p:cNvPr>
          <p:cNvSpPr>
            <a:spLocks noGrp="1"/>
          </p:cNvSpPr>
          <p:nvPr>
            <p:ph idx="1"/>
          </p:nvPr>
        </p:nvSpPr>
        <p:spPr>
          <a:xfrm>
            <a:off x="457354" y="3160342"/>
            <a:ext cx="4114799" cy="3188586"/>
          </a:xfrm>
        </p:spPr>
        <p:txBody>
          <a:bodyPr>
            <a:normAutofit/>
          </a:bodyPr>
          <a:lstStyle/>
          <a:p>
            <a:pPr marL="0" indent="0">
              <a:buNone/>
            </a:pPr>
            <a:r>
              <a:rPr lang="en-US" b="1" dirty="0"/>
              <a:t>Too general:</a:t>
            </a:r>
          </a:p>
          <a:p>
            <a:pPr marL="0" indent="0">
              <a:buNone/>
            </a:pPr>
            <a:r>
              <a:rPr lang="en-US" dirty="0"/>
              <a:t>“I’m a history of science and medicine major!”</a:t>
            </a:r>
          </a:p>
          <a:p>
            <a:pPr marL="0" indent="0">
              <a:buNone/>
            </a:pPr>
            <a:r>
              <a:rPr lang="en-US" b="1" dirty="0"/>
              <a:t>Unrelatable:</a:t>
            </a:r>
          </a:p>
          <a:p>
            <a:pPr marL="0" indent="0">
              <a:buNone/>
            </a:pPr>
            <a:r>
              <a:rPr lang="en-US" dirty="0"/>
              <a:t>The title of your senior thesis or the name of your research lab</a:t>
            </a:r>
          </a:p>
        </p:txBody>
      </p:sp>
      <p:pic>
        <p:nvPicPr>
          <p:cNvPr id="5" name="Picture 4" descr="Abstract blurred public library with bookshelves">
            <a:extLst>
              <a:ext uri="{FF2B5EF4-FFF2-40B4-BE49-F238E27FC236}">
                <a16:creationId xmlns:a16="http://schemas.microsoft.com/office/drawing/2014/main" id="{4008E246-06D2-2BAB-7F34-F612EF3687CF}"/>
              </a:ext>
            </a:extLst>
          </p:cNvPr>
          <p:cNvPicPr>
            <a:picLocks noChangeAspect="1"/>
          </p:cNvPicPr>
          <p:nvPr/>
        </p:nvPicPr>
        <p:blipFill rotWithShape="1">
          <a:blip r:embed="rId2"/>
          <a:srcRect l="4921" r="27260" b="-1"/>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59B874B-1054-AD1A-4157-1E261971ADD9}"/>
              </a:ext>
            </a:extLst>
          </p:cNvPr>
          <p:cNvSpPr txBox="1"/>
          <p:nvPr/>
        </p:nvSpPr>
        <p:spPr>
          <a:xfrm>
            <a:off x="6371321" y="1687899"/>
            <a:ext cx="4673600" cy="3693319"/>
          </a:xfrm>
          <a:prstGeom prst="rect">
            <a:avLst/>
          </a:prstGeom>
          <a:solidFill>
            <a:schemeClr val="bg1"/>
          </a:solidFill>
          <a:ln w="38100">
            <a:solidFill>
              <a:schemeClr val="accent1">
                <a:lumMod val="75000"/>
              </a:schemeClr>
            </a:solidFill>
          </a:ln>
        </p:spPr>
        <p:txBody>
          <a:bodyPr wrap="square" rtlCol="0">
            <a:spAutoFit/>
          </a:bodyPr>
          <a:lstStyle/>
          <a:p>
            <a:r>
              <a:rPr lang="en-US" dirty="0"/>
              <a:t>“I studied history of science and medicine at Yale; my  focus was on the relationship between public health and community action. </a:t>
            </a:r>
          </a:p>
          <a:p>
            <a:endParaRPr lang="en-US" dirty="0"/>
          </a:p>
          <a:p>
            <a:r>
              <a:rPr lang="en-US" dirty="0"/>
              <a:t>My senior thesis is on investigating the conflicts between the Yale hospital, the city of New Haven, and grassroots community groups during the civil rights era.  This work has informed my decision to pursue a career in public health with a focus on addressing inequalities in under-resourced communities.”</a:t>
            </a:r>
          </a:p>
        </p:txBody>
      </p:sp>
    </p:spTree>
    <p:extLst>
      <p:ext uri="{BB962C8B-B14F-4D97-AF65-F5344CB8AC3E}">
        <p14:creationId xmlns:p14="http://schemas.microsoft.com/office/powerpoint/2010/main" val="338266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4BC992-6F98-4CD6-56EF-1C7C0B1E9217}"/>
              </a:ext>
            </a:extLst>
          </p:cNvPr>
          <p:cNvSpPr>
            <a:spLocks noGrp="1"/>
          </p:cNvSpPr>
          <p:nvPr>
            <p:ph type="title"/>
          </p:nvPr>
        </p:nvSpPr>
        <p:spPr>
          <a:xfrm>
            <a:off x="565149" y="1204721"/>
            <a:ext cx="4114799" cy="1446550"/>
          </a:xfrm>
        </p:spPr>
        <p:txBody>
          <a:bodyPr>
            <a:normAutofit/>
          </a:bodyPr>
          <a:lstStyle/>
          <a:p>
            <a:r>
              <a:rPr lang="en-US" dirty="0"/>
              <a:t>Your research purpose</a:t>
            </a:r>
          </a:p>
        </p:txBody>
      </p:sp>
      <p:sp>
        <p:nvSpPr>
          <p:cNvPr id="3" name="Content Placeholder 2">
            <a:extLst>
              <a:ext uri="{FF2B5EF4-FFF2-40B4-BE49-F238E27FC236}">
                <a16:creationId xmlns:a16="http://schemas.microsoft.com/office/drawing/2014/main" id="{27087FEA-F682-38AB-CCD3-AD5BF50A51EF}"/>
              </a:ext>
            </a:extLst>
          </p:cNvPr>
          <p:cNvSpPr>
            <a:spLocks noGrp="1"/>
          </p:cNvSpPr>
          <p:nvPr>
            <p:ph idx="1"/>
          </p:nvPr>
        </p:nvSpPr>
        <p:spPr>
          <a:xfrm>
            <a:off x="565150" y="2691638"/>
            <a:ext cx="4114799" cy="3188586"/>
          </a:xfrm>
        </p:spPr>
        <p:txBody>
          <a:bodyPr>
            <a:normAutofit/>
          </a:bodyPr>
          <a:lstStyle/>
          <a:p>
            <a:pPr marL="0" indent="0">
              <a:buNone/>
            </a:pPr>
            <a:r>
              <a:rPr lang="en-US" b="1" dirty="0"/>
              <a:t>Too general:</a:t>
            </a:r>
          </a:p>
          <a:p>
            <a:pPr marL="0" indent="0">
              <a:buNone/>
            </a:pPr>
            <a:r>
              <a:rPr lang="en-US" dirty="0"/>
              <a:t>“I study immunobiology”</a:t>
            </a:r>
          </a:p>
          <a:p>
            <a:pPr marL="0" indent="0">
              <a:buNone/>
            </a:pPr>
            <a:endParaRPr lang="en-US" dirty="0"/>
          </a:p>
          <a:p>
            <a:pPr marL="0" indent="0">
              <a:buNone/>
            </a:pPr>
            <a:r>
              <a:rPr lang="en-US" b="1" dirty="0"/>
              <a:t>Unrelatable:</a:t>
            </a:r>
          </a:p>
          <a:p>
            <a:pPr marL="0" indent="0">
              <a:buNone/>
            </a:pPr>
            <a:r>
              <a:rPr lang="en-US" dirty="0"/>
              <a:t>Too specific to mean anything to a non-expert in the field</a:t>
            </a:r>
          </a:p>
        </p:txBody>
      </p:sp>
      <p:pic>
        <p:nvPicPr>
          <p:cNvPr id="5" name="Picture 4" descr="Glasses on top of a book">
            <a:extLst>
              <a:ext uri="{FF2B5EF4-FFF2-40B4-BE49-F238E27FC236}">
                <a16:creationId xmlns:a16="http://schemas.microsoft.com/office/drawing/2014/main" id="{C1D7C73E-50C0-5F68-5E7D-67073C82DCDE}"/>
              </a:ext>
            </a:extLst>
          </p:cNvPr>
          <p:cNvPicPr>
            <a:picLocks noChangeAspect="1"/>
          </p:cNvPicPr>
          <p:nvPr/>
        </p:nvPicPr>
        <p:blipFill rotWithShape="1">
          <a:blip r:embed="rId2"/>
          <a:srcRect l="3678" r="29011" b="-1"/>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863933F-0AED-7478-19F2-6B30F6E7F99B}"/>
              </a:ext>
            </a:extLst>
          </p:cNvPr>
          <p:cNvSpPr txBox="1"/>
          <p:nvPr/>
        </p:nvSpPr>
        <p:spPr>
          <a:xfrm>
            <a:off x="6849051" y="1849002"/>
            <a:ext cx="4253058" cy="2585323"/>
          </a:xfrm>
          <a:prstGeom prst="rect">
            <a:avLst/>
          </a:prstGeom>
          <a:solidFill>
            <a:schemeClr val="bg1"/>
          </a:solidFill>
          <a:ln w="38100">
            <a:solidFill>
              <a:schemeClr val="bg2">
                <a:lumMod val="50000"/>
              </a:schemeClr>
            </a:solidFill>
          </a:ln>
        </p:spPr>
        <p:txBody>
          <a:bodyPr wrap="square" rtlCol="0">
            <a:spAutoFit/>
          </a:bodyPr>
          <a:lstStyle/>
          <a:p>
            <a:r>
              <a:rPr lang="en-US" dirty="0"/>
              <a:t>“I conduct research in a microbiology lab at Yale.</a:t>
            </a:r>
          </a:p>
          <a:p>
            <a:endParaRPr lang="en-US" dirty="0"/>
          </a:p>
          <a:p>
            <a:r>
              <a:rPr lang="en-US" dirty="0"/>
              <a:t>I'm focusing on how we can improve the mix of microbes living in people's guts in order to prevent disease. </a:t>
            </a:r>
          </a:p>
          <a:p>
            <a:endParaRPr lang="en-US" dirty="0"/>
          </a:p>
          <a:p>
            <a:r>
              <a:rPr lang="en-US" dirty="0"/>
              <a:t>My research will inform strategies to treat hospital-acquired infections.”</a:t>
            </a:r>
          </a:p>
        </p:txBody>
      </p:sp>
    </p:spTree>
    <p:extLst>
      <p:ext uri="{BB962C8B-B14F-4D97-AF65-F5344CB8AC3E}">
        <p14:creationId xmlns:p14="http://schemas.microsoft.com/office/powerpoint/2010/main" val="3450851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A5E7C2-946F-01B2-3AAD-AF4189A9796B}"/>
              </a:ext>
            </a:extLst>
          </p:cNvPr>
          <p:cNvSpPr>
            <a:spLocks noGrp="1"/>
          </p:cNvSpPr>
          <p:nvPr>
            <p:ph type="title"/>
          </p:nvPr>
        </p:nvSpPr>
        <p:spPr>
          <a:xfrm>
            <a:off x="565149" y="1204721"/>
            <a:ext cx="4114799" cy="1446550"/>
          </a:xfrm>
        </p:spPr>
        <p:txBody>
          <a:bodyPr>
            <a:normAutofit/>
          </a:bodyPr>
          <a:lstStyle/>
          <a:p>
            <a:r>
              <a:rPr lang="en-US" dirty="0"/>
              <a:t>Supporting Experiences</a:t>
            </a:r>
          </a:p>
        </p:txBody>
      </p:sp>
      <p:sp>
        <p:nvSpPr>
          <p:cNvPr id="3" name="Content Placeholder 2">
            <a:extLst>
              <a:ext uri="{FF2B5EF4-FFF2-40B4-BE49-F238E27FC236}">
                <a16:creationId xmlns:a16="http://schemas.microsoft.com/office/drawing/2014/main" id="{6E36585E-EF2A-46CC-764B-F0594F8864CF}"/>
              </a:ext>
            </a:extLst>
          </p:cNvPr>
          <p:cNvSpPr>
            <a:spLocks noGrp="1"/>
          </p:cNvSpPr>
          <p:nvPr>
            <p:ph idx="1"/>
          </p:nvPr>
        </p:nvSpPr>
        <p:spPr>
          <a:xfrm>
            <a:off x="565148" y="2955250"/>
            <a:ext cx="4348597" cy="3188586"/>
          </a:xfrm>
        </p:spPr>
        <p:txBody>
          <a:bodyPr>
            <a:normAutofit fontScale="62500" lnSpcReduction="20000"/>
          </a:bodyPr>
          <a:lstStyle/>
          <a:p>
            <a:pPr marL="0" indent="0">
              <a:buNone/>
            </a:pPr>
            <a:r>
              <a:rPr lang="en-US" dirty="0"/>
              <a:t>Possible supporting experiences (3-4 points/ideas):</a:t>
            </a:r>
          </a:p>
          <a:p>
            <a:r>
              <a:rPr lang="en-US" dirty="0"/>
              <a:t>Undergraduate experience (majors, classes, senior thesis)</a:t>
            </a:r>
          </a:p>
          <a:p>
            <a:r>
              <a:rPr lang="en-US" dirty="0"/>
              <a:t>Lab work</a:t>
            </a:r>
          </a:p>
          <a:p>
            <a:r>
              <a:rPr lang="en-US" dirty="0"/>
              <a:t>Independent Research</a:t>
            </a:r>
          </a:p>
          <a:p>
            <a:r>
              <a:rPr lang="en-US" dirty="0"/>
              <a:t>Industry Experience / Internships</a:t>
            </a:r>
          </a:p>
          <a:p>
            <a:r>
              <a:rPr lang="en-US" dirty="0"/>
              <a:t>Leadership roles</a:t>
            </a:r>
          </a:p>
          <a:p>
            <a:r>
              <a:rPr lang="en-US" dirty="0"/>
              <a:t>Community Involvement</a:t>
            </a:r>
          </a:p>
          <a:p>
            <a:r>
              <a:rPr lang="en-US" dirty="0"/>
              <a:t>Student Activities/Employment</a:t>
            </a:r>
          </a:p>
          <a:p>
            <a:r>
              <a:rPr lang="en-US" dirty="0"/>
              <a:t>Athletic pursuits</a:t>
            </a:r>
          </a:p>
        </p:txBody>
      </p:sp>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book&#10;&#10;Description automatically generated">
            <a:extLst>
              <a:ext uri="{FF2B5EF4-FFF2-40B4-BE49-F238E27FC236}">
                <a16:creationId xmlns:a16="http://schemas.microsoft.com/office/drawing/2014/main" id="{209FEB4C-A6C5-F06E-CB9D-7619B5267C3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913745" y="0"/>
            <a:ext cx="7332116" cy="6858000"/>
          </a:xfrm>
          <a:prstGeom prst="rect">
            <a:avLst/>
          </a:prstGeom>
        </p:spPr>
      </p:pic>
      <p:sp>
        <p:nvSpPr>
          <p:cNvPr id="10" name="TextBox 9">
            <a:extLst>
              <a:ext uri="{FF2B5EF4-FFF2-40B4-BE49-F238E27FC236}">
                <a16:creationId xmlns:a16="http://schemas.microsoft.com/office/drawing/2014/main" id="{829691F6-581D-577B-522E-A8C285376A81}"/>
              </a:ext>
            </a:extLst>
          </p:cNvPr>
          <p:cNvSpPr txBox="1"/>
          <p:nvPr/>
        </p:nvSpPr>
        <p:spPr>
          <a:xfrm>
            <a:off x="6677891" y="2500058"/>
            <a:ext cx="4285673" cy="2031325"/>
          </a:xfrm>
          <a:prstGeom prst="rect">
            <a:avLst/>
          </a:prstGeom>
          <a:solidFill>
            <a:schemeClr val="bg1">
              <a:lumMod val="95000"/>
            </a:schemeClr>
          </a:solidFill>
          <a:ln w="38100">
            <a:solidFill>
              <a:schemeClr val="tx2">
                <a:lumMod val="75000"/>
                <a:lumOff val="25000"/>
              </a:schemeClr>
            </a:solidFill>
          </a:ln>
        </p:spPr>
        <p:txBody>
          <a:bodyPr wrap="square" rtlCol="0">
            <a:spAutoFit/>
          </a:bodyPr>
          <a:lstStyle/>
          <a:p>
            <a:pPr algn="ctr"/>
            <a:r>
              <a:rPr lang="en-US" dirty="0"/>
              <a:t>How do your story, academic background/research expertise, and supporting experiences make you a good fit for this fellowship and/or proposed academic program?</a:t>
            </a:r>
          </a:p>
          <a:p>
            <a:pPr algn="ctr"/>
            <a:endParaRPr lang="en-US" dirty="0"/>
          </a:p>
          <a:p>
            <a:pPr algn="ctr"/>
            <a:r>
              <a:rPr lang="en-US" dirty="0"/>
              <a:t>Show, don't just tell.</a:t>
            </a:r>
          </a:p>
        </p:txBody>
      </p:sp>
    </p:spTree>
    <p:extLst>
      <p:ext uri="{BB962C8B-B14F-4D97-AF65-F5344CB8AC3E}">
        <p14:creationId xmlns:p14="http://schemas.microsoft.com/office/powerpoint/2010/main" val="39880811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306C9-E888-BB1C-7A18-E5353023F35A}"/>
              </a:ext>
            </a:extLst>
          </p:cNvPr>
          <p:cNvSpPr>
            <a:spLocks noGrp="1"/>
          </p:cNvSpPr>
          <p:nvPr>
            <p:ph type="title"/>
          </p:nvPr>
        </p:nvSpPr>
        <p:spPr>
          <a:xfrm>
            <a:off x="7493192" y="1204721"/>
            <a:ext cx="4133647" cy="1446550"/>
          </a:xfrm>
        </p:spPr>
        <p:txBody>
          <a:bodyPr>
            <a:normAutofit/>
          </a:bodyPr>
          <a:lstStyle/>
          <a:p>
            <a:r>
              <a:rPr lang="en-US" dirty="0"/>
              <a:t>Accomplishment vignettes</a:t>
            </a:r>
          </a:p>
        </p:txBody>
      </p:sp>
      <p:sp>
        <p:nvSpPr>
          <p:cNvPr id="3" name="Content Placeholder 2">
            <a:extLst>
              <a:ext uri="{FF2B5EF4-FFF2-40B4-BE49-F238E27FC236}">
                <a16:creationId xmlns:a16="http://schemas.microsoft.com/office/drawing/2014/main" id="{000A3ABB-8A24-A9C5-D83B-0C1E4558EA63}"/>
              </a:ext>
            </a:extLst>
          </p:cNvPr>
          <p:cNvSpPr>
            <a:spLocks noGrp="1"/>
          </p:cNvSpPr>
          <p:nvPr>
            <p:ph idx="1"/>
          </p:nvPr>
        </p:nvSpPr>
        <p:spPr>
          <a:xfrm>
            <a:off x="7493193" y="2691638"/>
            <a:ext cx="4133647" cy="3188586"/>
          </a:xfrm>
        </p:spPr>
        <p:txBody>
          <a:bodyPr>
            <a:normAutofit/>
          </a:bodyPr>
          <a:lstStyle/>
          <a:p>
            <a:pPr marL="0" indent="0">
              <a:lnSpc>
                <a:spcPct val="90000"/>
              </a:lnSpc>
              <a:buNone/>
            </a:pPr>
            <a:r>
              <a:rPr lang="en-US" sz="1900" dirty="0"/>
              <a:t>What is an accomplishment vignette?</a:t>
            </a:r>
          </a:p>
          <a:p>
            <a:pPr>
              <a:lnSpc>
                <a:spcPct val="90000"/>
              </a:lnSpc>
            </a:pPr>
            <a:r>
              <a:rPr lang="en-US" sz="1900" dirty="0"/>
              <a:t>Used in behavioral interviewing to highlight specific skills or competencies</a:t>
            </a:r>
          </a:p>
          <a:p>
            <a:pPr marL="0" indent="0">
              <a:lnSpc>
                <a:spcPct val="90000"/>
              </a:lnSpc>
              <a:buNone/>
            </a:pPr>
            <a:r>
              <a:rPr lang="en-US" sz="1900" dirty="0"/>
              <a:t>“Tell me about a time when you successfully overcame a challenge”</a:t>
            </a:r>
          </a:p>
          <a:p>
            <a:pPr marL="0" indent="0">
              <a:lnSpc>
                <a:spcPct val="90000"/>
              </a:lnSpc>
              <a:buNone/>
            </a:pPr>
            <a:endParaRPr lang="en-US" sz="1900" dirty="0"/>
          </a:p>
          <a:p>
            <a:pPr marL="0" indent="0">
              <a:lnSpc>
                <a:spcPct val="90000"/>
              </a:lnSpc>
              <a:buNone/>
            </a:pPr>
            <a:r>
              <a:rPr lang="en-US" sz="1900" dirty="0"/>
              <a:t>Vignettes provide proof of experience and are memorable</a:t>
            </a:r>
          </a:p>
        </p:txBody>
      </p:sp>
      <p:pic>
        <p:nvPicPr>
          <p:cNvPr id="5" name="Picture 4" descr="aerial view of painting and paint brushes on table">
            <a:extLst>
              <a:ext uri="{FF2B5EF4-FFF2-40B4-BE49-F238E27FC236}">
                <a16:creationId xmlns:a16="http://schemas.microsoft.com/office/drawing/2014/main" id="{B30BF219-5DE2-7198-A198-08ABFB5A375D}"/>
              </a:ext>
            </a:extLst>
          </p:cNvPr>
          <p:cNvPicPr>
            <a:picLocks noChangeAspect="1"/>
          </p:cNvPicPr>
          <p:nvPr/>
        </p:nvPicPr>
        <p:blipFill rotWithShape="1">
          <a:blip r:embed="rId2">
            <a:extLst>
              <a:ext uri="{28A0092B-C50C-407E-A947-70E740481C1C}">
                <a14:useLocalDpi xmlns:a14="http://schemas.microsoft.com/office/drawing/2010/main" val="0"/>
              </a:ext>
            </a:extLst>
          </a:blip>
          <a:srcRect l="6363" r="21754" b="-1"/>
          <a:stretch/>
        </p:blipFill>
        <p:spPr>
          <a:xfrm>
            <a:off x="20" y="10"/>
            <a:ext cx="6967738" cy="6857990"/>
          </a:xfrm>
          <a:prstGeom prst="rect">
            <a:avLst/>
          </a:prstGeom>
        </p:spPr>
      </p:pic>
      <p:sp>
        <p:nvSpPr>
          <p:cNvPr id="20" name="Cross 19">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1047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AC2D8B-64BA-1B2C-4262-711E66CE17B9}"/>
              </a:ext>
            </a:extLst>
          </p:cNvPr>
          <p:cNvSpPr>
            <a:spLocks noGrp="1"/>
          </p:cNvSpPr>
          <p:nvPr>
            <p:ph type="title"/>
          </p:nvPr>
        </p:nvSpPr>
        <p:spPr>
          <a:xfrm>
            <a:off x="565149" y="1204721"/>
            <a:ext cx="4114799" cy="1446550"/>
          </a:xfrm>
        </p:spPr>
        <p:txBody>
          <a:bodyPr>
            <a:normAutofit/>
          </a:bodyPr>
          <a:lstStyle/>
          <a:p>
            <a:r>
              <a:rPr lang="en-US" dirty="0"/>
              <a:t>Structuring vignettes</a:t>
            </a:r>
          </a:p>
        </p:txBody>
      </p:sp>
      <p:sp>
        <p:nvSpPr>
          <p:cNvPr id="3" name="Content Placeholder 2">
            <a:extLst>
              <a:ext uri="{FF2B5EF4-FFF2-40B4-BE49-F238E27FC236}">
                <a16:creationId xmlns:a16="http://schemas.microsoft.com/office/drawing/2014/main" id="{19DDE971-1401-90F9-C66A-C805D62BC605}"/>
              </a:ext>
            </a:extLst>
          </p:cNvPr>
          <p:cNvSpPr>
            <a:spLocks noGrp="1"/>
          </p:cNvSpPr>
          <p:nvPr>
            <p:ph idx="1"/>
          </p:nvPr>
        </p:nvSpPr>
        <p:spPr>
          <a:xfrm>
            <a:off x="565150" y="2691638"/>
            <a:ext cx="4114799" cy="3188586"/>
          </a:xfrm>
        </p:spPr>
        <p:txBody>
          <a:bodyPr>
            <a:normAutofit/>
          </a:bodyPr>
          <a:lstStyle/>
          <a:p>
            <a:pPr marL="0" indent="0">
              <a:lnSpc>
                <a:spcPct val="90000"/>
              </a:lnSpc>
              <a:buNone/>
            </a:pPr>
            <a:r>
              <a:rPr lang="en-US" sz="1900" b="1" dirty="0"/>
              <a:t>Topic sentence </a:t>
            </a:r>
            <a:r>
              <a:rPr lang="en-US" sz="1900" dirty="0"/>
              <a:t>(focuses you and interviewer on the skill/experience illustrated)</a:t>
            </a:r>
          </a:p>
          <a:p>
            <a:pPr marL="0" indent="0">
              <a:lnSpc>
                <a:spcPct val="90000"/>
              </a:lnSpc>
              <a:buNone/>
            </a:pPr>
            <a:r>
              <a:rPr lang="en-US" sz="1900" b="1" dirty="0"/>
              <a:t>Background</a:t>
            </a:r>
            <a:r>
              <a:rPr lang="en-US" sz="1900" dirty="0"/>
              <a:t> (sets stage, establishes problem or need, use “we”)</a:t>
            </a:r>
          </a:p>
          <a:p>
            <a:pPr marL="0" indent="0">
              <a:lnSpc>
                <a:spcPct val="90000"/>
              </a:lnSpc>
              <a:buNone/>
            </a:pPr>
            <a:r>
              <a:rPr lang="en-US" sz="1900" b="1" dirty="0"/>
              <a:t>Actions you took </a:t>
            </a:r>
            <a:r>
              <a:rPr lang="en-US" sz="1900" dirty="0"/>
              <a:t>(be specific, use “I”)</a:t>
            </a:r>
          </a:p>
          <a:p>
            <a:pPr marL="0" indent="0">
              <a:lnSpc>
                <a:spcPct val="90000"/>
              </a:lnSpc>
              <a:buNone/>
            </a:pPr>
            <a:r>
              <a:rPr lang="en-US" sz="1900" b="1" dirty="0"/>
              <a:t>Results you achieved </a:t>
            </a:r>
            <a:r>
              <a:rPr lang="en-US" sz="1900" dirty="0"/>
              <a:t>(quantify for context)</a:t>
            </a:r>
          </a:p>
        </p:txBody>
      </p:sp>
      <p:pic>
        <p:nvPicPr>
          <p:cNvPr id="5" name="Picture 4" descr="Painter's workspace with blank notebook">
            <a:extLst>
              <a:ext uri="{FF2B5EF4-FFF2-40B4-BE49-F238E27FC236}">
                <a16:creationId xmlns:a16="http://schemas.microsoft.com/office/drawing/2014/main" id="{2F75D3AB-80F0-F9A6-CB1F-A411CC3638B3}"/>
              </a:ext>
            </a:extLst>
          </p:cNvPr>
          <p:cNvPicPr>
            <a:picLocks noChangeAspect="1"/>
          </p:cNvPicPr>
          <p:nvPr/>
        </p:nvPicPr>
        <p:blipFill rotWithShape="1">
          <a:blip r:embed="rId2">
            <a:extLst>
              <a:ext uri="{28A0092B-C50C-407E-A947-70E740481C1C}">
                <a14:useLocalDpi xmlns:a14="http://schemas.microsoft.com/office/drawing/2010/main" val="0"/>
              </a:ext>
            </a:extLst>
          </a:blip>
          <a:srcRect l="16091" r="16090" b="-1"/>
          <a:stretch/>
        </p:blipFill>
        <p:spPr>
          <a:xfrm>
            <a:off x="5224242" y="10"/>
            <a:ext cx="6967758" cy="6857990"/>
          </a:xfrm>
          <a:prstGeom prst="rect">
            <a:avLst/>
          </a:prstGeom>
        </p:spPr>
      </p:pic>
      <p:sp>
        <p:nvSpPr>
          <p:cNvPr id="20" name="Cross 19">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115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01F032-7F2D-649E-A927-A58B088BE4BA}"/>
              </a:ext>
            </a:extLst>
          </p:cNvPr>
          <p:cNvSpPr>
            <a:spLocks noGrp="1"/>
          </p:cNvSpPr>
          <p:nvPr>
            <p:ph type="title"/>
          </p:nvPr>
        </p:nvSpPr>
        <p:spPr>
          <a:xfrm>
            <a:off x="565149" y="1204721"/>
            <a:ext cx="5066001" cy="1446550"/>
          </a:xfrm>
        </p:spPr>
        <p:txBody>
          <a:bodyPr>
            <a:normAutofit/>
          </a:bodyPr>
          <a:lstStyle/>
          <a:p>
            <a:r>
              <a:rPr lang="en-US" dirty="0"/>
              <a:t>How do I prepare?</a:t>
            </a:r>
          </a:p>
        </p:txBody>
      </p:sp>
      <p:sp>
        <p:nvSpPr>
          <p:cNvPr id="3" name="Content Placeholder 2">
            <a:extLst>
              <a:ext uri="{FF2B5EF4-FFF2-40B4-BE49-F238E27FC236}">
                <a16:creationId xmlns:a16="http://schemas.microsoft.com/office/drawing/2014/main" id="{2A7720E2-F5FC-A9A3-7B61-10B27C383FEC}"/>
              </a:ext>
            </a:extLst>
          </p:cNvPr>
          <p:cNvSpPr>
            <a:spLocks noGrp="1"/>
          </p:cNvSpPr>
          <p:nvPr>
            <p:ph idx="1"/>
          </p:nvPr>
        </p:nvSpPr>
        <p:spPr>
          <a:xfrm>
            <a:off x="565150" y="2691638"/>
            <a:ext cx="5066001" cy="3188586"/>
          </a:xfrm>
        </p:spPr>
        <p:txBody>
          <a:bodyPr>
            <a:normAutofit/>
          </a:bodyPr>
          <a:lstStyle/>
          <a:p>
            <a:r>
              <a:rPr lang="en-US" dirty="0"/>
              <a:t>Prepare at least 2 vignettes for each point/idea you are showcasing as part of your brand</a:t>
            </a:r>
          </a:p>
          <a:p>
            <a:r>
              <a:rPr lang="en-US" dirty="0"/>
              <a:t>Each vignette should be 2-3 minutes long</a:t>
            </a:r>
          </a:p>
          <a:p>
            <a:r>
              <a:rPr lang="en-US" dirty="0"/>
              <a:t>Quality over quantity</a:t>
            </a:r>
          </a:p>
        </p:txBody>
      </p:sp>
      <p:pic>
        <p:nvPicPr>
          <p:cNvPr id="7" name="Picture 6" descr="Angled view of a multicolored building facade">
            <a:extLst>
              <a:ext uri="{FF2B5EF4-FFF2-40B4-BE49-F238E27FC236}">
                <a16:creationId xmlns:a16="http://schemas.microsoft.com/office/drawing/2014/main" id="{05CA9AB3-AFCF-043C-094E-2C28F8A1ED82}"/>
              </a:ext>
            </a:extLst>
          </p:cNvPr>
          <p:cNvPicPr>
            <a:picLocks noChangeAspect="1"/>
          </p:cNvPicPr>
          <p:nvPr/>
        </p:nvPicPr>
        <p:blipFill>
          <a:blip r:embed="rId2">
            <a:extLst>
              <a:ext uri="{28A0092B-C50C-407E-A947-70E740481C1C}">
                <a14:useLocalDpi xmlns:a14="http://schemas.microsoft.com/office/drawing/2010/main" val="0"/>
              </a:ext>
            </a:extLst>
          </a:blip>
          <a:srcRect l="17767" r="17767"/>
          <a:stretch/>
        </p:blipFill>
        <p:spPr>
          <a:xfrm>
            <a:off x="6163734" y="1096772"/>
            <a:ext cx="5571066" cy="5761228"/>
          </a:xfrm>
          <a:prstGeom prst="rect">
            <a:avLst/>
          </a:prstGeom>
        </p:spPr>
      </p:pic>
      <p:sp>
        <p:nvSpPr>
          <p:cNvPr id="20" name="Cross 19">
            <a:extLst>
              <a:ext uri="{FF2B5EF4-FFF2-40B4-BE49-F238E27FC236}">
                <a16:creationId xmlns:a16="http://schemas.microsoft.com/office/drawing/2014/main" id="{A27CA9A8-2E1B-1E43-B7A6-45B44037C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999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9142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CDC8E8-3390-4225-8509-190637530392}"/>
              </a:ext>
            </a:extLst>
          </p:cNvPr>
          <p:cNvSpPr>
            <a:spLocks noGrp="1"/>
          </p:cNvSpPr>
          <p:nvPr>
            <p:ph type="title"/>
          </p:nvPr>
        </p:nvSpPr>
        <p:spPr>
          <a:xfrm>
            <a:off x="565149" y="1204721"/>
            <a:ext cx="4659093" cy="1446550"/>
          </a:xfrm>
        </p:spPr>
        <p:txBody>
          <a:bodyPr>
            <a:normAutofit/>
          </a:bodyPr>
          <a:lstStyle/>
          <a:p>
            <a:r>
              <a:rPr lang="en-US" dirty="0"/>
              <a:t>Pre-interview prep</a:t>
            </a:r>
          </a:p>
        </p:txBody>
      </p:sp>
      <p:sp>
        <p:nvSpPr>
          <p:cNvPr id="3" name="Content Placeholder 2">
            <a:extLst>
              <a:ext uri="{FF2B5EF4-FFF2-40B4-BE49-F238E27FC236}">
                <a16:creationId xmlns:a16="http://schemas.microsoft.com/office/drawing/2014/main" id="{EC65EB76-D373-DFB8-335A-F5DC967DFE4F}"/>
              </a:ext>
            </a:extLst>
          </p:cNvPr>
          <p:cNvSpPr>
            <a:spLocks noGrp="1"/>
          </p:cNvSpPr>
          <p:nvPr>
            <p:ph idx="1"/>
          </p:nvPr>
        </p:nvSpPr>
        <p:spPr>
          <a:xfrm>
            <a:off x="585179" y="2261688"/>
            <a:ext cx="4639063" cy="4021665"/>
          </a:xfrm>
        </p:spPr>
        <p:txBody>
          <a:bodyPr>
            <a:normAutofit fontScale="92500" lnSpcReduction="20000"/>
          </a:bodyPr>
          <a:lstStyle/>
          <a:p>
            <a:pPr>
              <a:lnSpc>
                <a:spcPct val="90000"/>
              </a:lnSpc>
            </a:pPr>
            <a:r>
              <a:rPr lang="en-US" sz="1300" dirty="0"/>
              <a:t>Why </a:t>
            </a:r>
            <a:r>
              <a:rPr lang="en-US" sz="1300" b="1" dirty="0"/>
              <a:t>this fellowship, </a:t>
            </a:r>
            <a:r>
              <a:rPr lang="en-US" sz="1300" dirty="0"/>
              <a:t>why </a:t>
            </a:r>
            <a:r>
              <a:rPr lang="en-US" sz="1300" b="1" dirty="0"/>
              <a:t>you, </a:t>
            </a:r>
            <a:r>
              <a:rPr lang="en-US" sz="1300" dirty="0"/>
              <a:t>and why</a:t>
            </a:r>
            <a:r>
              <a:rPr lang="en-US" sz="1300" b="1" dirty="0"/>
              <a:t> now</a:t>
            </a:r>
            <a:r>
              <a:rPr lang="en-US" sz="1300" dirty="0"/>
              <a:t>?</a:t>
            </a:r>
          </a:p>
          <a:p>
            <a:pPr>
              <a:lnSpc>
                <a:spcPct val="90000"/>
              </a:lnSpc>
            </a:pPr>
            <a:r>
              <a:rPr lang="en-US" sz="1300" dirty="0"/>
              <a:t>Tell me about yourself</a:t>
            </a:r>
          </a:p>
          <a:p>
            <a:pPr>
              <a:lnSpc>
                <a:spcPct val="90000"/>
              </a:lnSpc>
            </a:pPr>
            <a:r>
              <a:rPr lang="en-US" sz="1300" dirty="0"/>
              <a:t>What are your strengths?</a:t>
            </a:r>
          </a:p>
          <a:p>
            <a:pPr>
              <a:lnSpc>
                <a:spcPct val="90000"/>
              </a:lnSpc>
            </a:pPr>
            <a:r>
              <a:rPr lang="en-US" sz="1300" dirty="0"/>
              <a:t>What are your weaknesses?</a:t>
            </a:r>
          </a:p>
          <a:p>
            <a:pPr>
              <a:lnSpc>
                <a:spcPct val="90000"/>
              </a:lnSpc>
            </a:pPr>
            <a:r>
              <a:rPr lang="en-US" sz="1300" dirty="0"/>
              <a:t>What has led you to this point?</a:t>
            </a:r>
          </a:p>
          <a:p>
            <a:pPr>
              <a:lnSpc>
                <a:spcPct val="90000"/>
              </a:lnSpc>
            </a:pPr>
            <a:r>
              <a:rPr lang="en-US" sz="1300" dirty="0"/>
              <a:t>Situational questions (tell me about a time you demonstrated strength of character)</a:t>
            </a:r>
          </a:p>
          <a:p>
            <a:pPr>
              <a:lnSpc>
                <a:spcPct val="90000"/>
              </a:lnSpc>
            </a:pPr>
            <a:r>
              <a:rPr lang="en-US" sz="1300" dirty="0"/>
              <a:t>Context questions – from your resume/application materials</a:t>
            </a:r>
          </a:p>
          <a:p>
            <a:pPr>
              <a:lnSpc>
                <a:spcPct val="90000"/>
              </a:lnSpc>
            </a:pPr>
            <a:r>
              <a:rPr lang="en-US" sz="1300" dirty="0"/>
              <a:t>What if….questions (what if you didn’t get the fellowship?)</a:t>
            </a:r>
          </a:p>
          <a:p>
            <a:pPr>
              <a:lnSpc>
                <a:spcPct val="90000"/>
              </a:lnSpc>
            </a:pPr>
            <a:r>
              <a:rPr lang="en-US" sz="1300" dirty="0"/>
              <a:t>Do you have any questions for the committee?</a:t>
            </a:r>
          </a:p>
          <a:p>
            <a:pPr>
              <a:lnSpc>
                <a:spcPct val="90000"/>
              </a:lnSpc>
            </a:pPr>
            <a:r>
              <a:rPr lang="en-US" sz="1300" dirty="0"/>
              <a:t>Is there anything else you would like the committee to know?</a:t>
            </a:r>
          </a:p>
          <a:p>
            <a:pPr>
              <a:lnSpc>
                <a:spcPct val="90000"/>
              </a:lnSpc>
            </a:pPr>
            <a:endParaRPr lang="en-US" sz="1300" dirty="0"/>
          </a:p>
          <a:p>
            <a:pPr marL="0" indent="0">
              <a:lnSpc>
                <a:spcPct val="90000"/>
              </a:lnSpc>
              <a:buNone/>
            </a:pPr>
            <a:r>
              <a:rPr lang="en-US" sz="1300" dirty="0"/>
              <a:t>Tips on interviewing Rhodes:</a:t>
            </a:r>
          </a:p>
          <a:p>
            <a:pPr marL="0" indent="0">
              <a:lnSpc>
                <a:spcPct val="90000"/>
              </a:lnSpc>
              <a:buNone/>
            </a:pPr>
            <a:r>
              <a:rPr lang="en-US" sz="1300" dirty="0">
                <a:hlinkClick r:id="rId2"/>
              </a:rPr>
              <a:t>https://www.youtube.com/watch?v=T556Z-txmbE</a:t>
            </a:r>
            <a:endParaRPr lang="en-US" sz="1300" dirty="0"/>
          </a:p>
          <a:p>
            <a:pPr marL="0" indent="0">
              <a:lnSpc>
                <a:spcPct val="90000"/>
              </a:lnSpc>
              <a:buNone/>
            </a:pPr>
            <a:r>
              <a:rPr lang="en-US" sz="1300" dirty="0"/>
              <a:t>Marshall:</a:t>
            </a:r>
          </a:p>
          <a:p>
            <a:pPr marL="0" indent="0">
              <a:lnSpc>
                <a:spcPct val="90000"/>
              </a:lnSpc>
              <a:buNone/>
            </a:pPr>
            <a:r>
              <a:rPr lang="en-US" sz="1300" dirty="0">
                <a:hlinkClick r:id="rId3"/>
              </a:rPr>
              <a:t>https://www.marshallscholarship.org/apply/interviews</a:t>
            </a:r>
            <a:endParaRPr lang="en-US" sz="1300" dirty="0"/>
          </a:p>
          <a:p>
            <a:pPr marL="0" indent="0">
              <a:lnSpc>
                <a:spcPct val="90000"/>
              </a:lnSpc>
              <a:buNone/>
            </a:pPr>
            <a:endParaRPr lang="en-US" sz="1300" dirty="0"/>
          </a:p>
          <a:p>
            <a:pPr marL="0" indent="0">
              <a:lnSpc>
                <a:spcPct val="90000"/>
              </a:lnSpc>
              <a:buNone/>
            </a:pPr>
            <a:endParaRPr lang="en-US" sz="1300" dirty="0"/>
          </a:p>
        </p:txBody>
      </p:sp>
      <p:pic>
        <p:nvPicPr>
          <p:cNvPr id="5" name="Picture 4" descr="Question mark on green pastel background">
            <a:extLst>
              <a:ext uri="{FF2B5EF4-FFF2-40B4-BE49-F238E27FC236}">
                <a16:creationId xmlns:a16="http://schemas.microsoft.com/office/drawing/2014/main" id="{AA697864-51F6-132D-95D1-FB3484AACEAD}"/>
              </a:ext>
            </a:extLst>
          </p:cNvPr>
          <p:cNvPicPr>
            <a:picLocks noChangeAspect="1"/>
          </p:cNvPicPr>
          <p:nvPr/>
        </p:nvPicPr>
        <p:blipFill rotWithShape="1">
          <a:blip r:embed="rId4"/>
          <a:srcRect l="23800"/>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9582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414426-C692-650C-A9D1-D471F80C8ACC}"/>
              </a:ext>
            </a:extLst>
          </p:cNvPr>
          <p:cNvSpPr>
            <a:spLocks noGrp="1"/>
          </p:cNvSpPr>
          <p:nvPr>
            <p:ph type="title"/>
          </p:nvPr>
        </p:nvSpPr>
        <p:spPr>
          <a:xfrm>
            <a:off x="7493192" y="1204721"/>
            <a:ext cx="4133647" cy="1446550"/>
          </a:xfrm>
        </p:spPr>
        <p:txBody>
          <a:bodyPr>
            <a:normAutofit/>
          </a:bodyPr>
          <a:lstStyle/>
          <a:p>
            <a:r>
              <a:rPr lang="en-US" dirty="0"/>
              <a:t>Preparation</a:t>
            </a:r>
          </a:p>
        </p:txBody>
      </p:sp>
      <p:sp>
        <p:nvSpPr>
          <p:cNvPr id="3" name="Content Placeholder 2">
            <a:extLst>
              <a:ext uri="{FF2B5EF4-FFF2-40B4-BE49-F238E27FC236}">
                <a16:creationId xmlns:a16="http://schemas.microsoft.com/office/drawing/2014/main" id="{A6D440FD-C679-43AA-4563-B72DE56590C3}"/>
              </a:ext>
            </a:extLst>
          </p:cNvPr>
          <p:cNvSpPr>
            <a:spLocks noGrp="1"/>
          </p:cNvSpPr>
          <p:nvPr>
            <p:ph idx="1"/>
          </p:nvPr>
        </p:nvSpPr>
        <p:spPr>
          <a:xfrm>
            <a:off x="7513055" y="2327428"/>
            <a:ext cx="4133647" cy="3188586"/>
          </a:xfrm>
        </p:spPr>
        <p:txBody>
          <a:bodyPr>
            <a:normAutofit fontScale="92500"/>
          </a:bodyPr>
          <a:lstStyle/>
          <a:p>
            <a:r>
              <a:rPr lang="en-US" dirty="0"/>
              <a:t>Attire – plan ahead</a:t>
            </a:r>
          </a:p>
          <a:p>
            <a:r>
              <a:rPr lang="en-US" dirty="0"/>
              <a:t>Notebook and pen (if you like)</a:t>
            </a:r>
          </a:p>
          <a:p>
            <a:r>
              <a:rPr lang="en-US" dirty="0"/>
              <a:t>Know where you’re going!</a:t>
            </a:r>
          </a:p>
          <a:p>
            <a:r>
              <a:rPr lang="en-US" dirty="0"/>
              <a:t>Your entrance and handshake</a:t>
            </a:r>
          </a:p>
          <a:p>
            <a:r>
              <a:rPr lang="en-US" dirty="0"/>
              <a:t>Your demeanor</a:t>
            </a:r>
          </a:p>
          <a:p>
            <a:r>
              <a:rPr lang="en-US" dirty="0"/>
              <a:t>Managing nerves – normal nerves vs unprepared nerves!</a:t>
            </a:r>
          </a:p>
          <a:p>
            <a:endParaRPr lang="en-US" dirty="0"/>
          </a:p>
        </p:txBody>
      </p:sp>
      <p:pic>
        <p:nvPicPr>
          <p:cNvPr id="5" name="Picture 4" descr="A pile of tuxedos">
            <a:extLst>
              <a:ext uri="{FF2B5EF4-FFF2-40B4-BE49-F238E27FC236}">
                <a16:creationId xmlns:a16="http://schemas.microsoft.com/office/drawing/2014/main" id="{0FB8D0AA-3F1C-369B-EC65-15C2C94EA4BE}"/>
              </a:ext>
            </a:extLst>
          </p:cNvPr>
          <p:cNvPicPr>
            <a:picLocks noChangeAspect="1"/>
          </p:cNvPicPr>
          <p:nvPr/>
        </p:nvPicPr>
        <p:blipFill rotWithShape="1">
          <a:blip r:embed="rId2"/>
          <a:srcRect l="6576" r="25605" b="-1"/>
          <a:stretch/>
        </p:blipFill>
        <p:spPr>
          <a:xfrm>
            <a:off x="20" y="10"/>
            <a:ext cx="6967738" cy="6857990"/>
          </a:xfrm>
          <a:prstGeom prst="rect">
            <a:avLst/>
          </a:prstGeom>
        </p:spPr>
      </p:pic>
      <p:sp>
        <p:nvSpPr>
          <p:cNvPr id="24" name="Cross 23">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592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C042F9-BA43-1689-6C14-8FDACF4A5C43}"/>
              </a:ext>
            </a:extLst>
          </p:cNvPr>
          <p:cNvSpPr>
            <a:spLocks noGrp="1"/>
          </p:cNvSpPr>
          <p:nvPr>
            <p:ph type="title"/>
          </p:nvPr>
        </p:nvSpPr>
        <p:spPr>
          <a:xfrm>
            <a:off x="7493192" y="1204721"/>
            <a:ext cx="4133647" cy="1446550"/>
          </a:xfrm>
        </p:spPr>
        <p:txBody>
          <a:bodyPr>
            <a:normAutofit/>
          </a:bodyPr>
          <a:lstStyle/>
          <a:p>
            <a:r>
              <a:rPr lang="en-US" dirty="0"/>
              <a:t>Approach</a:t>
            </a:r>
          </a:p>
        </p:txBody>
      </p:sp>
      <p:sp>
        <p:nvSpPr>
          <p:cNvPr id="3" name="Content Placeholder 2">
            <a:extLst>
              <a:ext uri="{FF2B5EF4-FFF2-40B4-BE49-F238E27FC236}">
                <a16:creationId xmlns:a16="http://schemas.microsoft.com/office/drawing/2014/main" id="{B6A55AD4-8B23-E27E-5542-CCCED1A30066}"/>
              </a:ext>
            </a:extLst>
          </p:cNvPr>
          <p:cNvSpPr>
            <a:spLocks noGrp="1"/>
          </p:cNvSpPr>
          <p:nvPr>
            <p:ph idx="1"/>
          </p:nvPr>
        </p:nvSpPr>
        <p:spPr>
          <a:xfrm>
            <a:off x="7382491" y="2303711"/>
            <a:ext cx="4587971" cy="3452198"/>
          </a:xfrm>
        </p:spPr>
        <p:txBody>
          <a:bodyPr>
            <a:normAutofit fontScale="92500" lnSpcReduction="20000"/>
          </a:bodyPr>
          <a:lstStyle/>
          <a:p>
            <a:r>
              <a:rPr lang="en-US" dirty="0"/>
              <a:t>Be prepared to share clear, relatable messages about your values and intentions</a:t>
            </a:r>
          </a:p>
          <a:p>
            <a:r>
              <a:rPr lang="en-US" dirty="0"/>
              <a:t>LISTEN</a:t>
            </a:r>
          </a:p>
          <a:p>
            <a:r>
              <a:rPr lang="en-US" dirty="0"/>
              <a:t>Before responding, take a beat, </a:t>
            </a:r>
            <a:r>
              <a:rPr lang="en-US" b="1" dirty="0"/>
              <a:t>think</a:t>
            </a:r>
            <a:r>
              <a:rPr lang="en-US" dirty="0"/>
              <a:t>, then respond</a:t>
            </a:r>
          </a:p>
          <a:p>
            <a:r>
              <a:rPr lang="en-US" dirty="0"/>
              <a:t>Conversation, not interrogation!</a:t>
            </a:r>
          </a:p>
          <a:p>
            <a:r>
              <a:rPr lang="en-US" dirty="0"/>
              <a:t>Be prepared for aggression, contrariness and being made to feel uncomfortable </a:t>
            </a:r>
          </a:p>
        </p:txBody>
      </p:sp>
      <p:pic>
        <p:nvPicPr>
          <p:cNvPr id="5" name="Picture 4" descr="Different coloured question marks">
            <a:extLst>
              <a:ext uri="{FF2B5EF4-FFF2-40B4-BE49-F238E27FC236}">
                <a16:creationId xmlns:a16="http://schemas.microsoft.com/office/drawing/2014/main" id="{01831116-FF63-2675-02E3-E26488C765CA}"/>
              </a:ext>
            </a:extLst>
          </p:cNvPr>
          <p:cNvPicPr>
            <a:picLocks noChangeAspect="1"/>
          </p:cNvPicPr>
          <p:nvPr/>
        </p:nvPicPr>
        <p:blipFill rotWithShape="1">
          <a:blip r:embed="rId2"/>
          <a:srcRect l="19732" r="23118"/>
          <a:stretch/>
        </p:blipFill>
        <p:spPr>
          <a:xfrm>
            <a:off x="20" y="10"/>
            <a:ext cx="6967738" cy="6857990"/>
          </a:xfrm>
          <a:prstGeom prst="rect">
            <a:avLst/>
          </a:prstGeom>
        </p:spPr>
      </p:pic>
      <p:sp>
        <p:nvSpPr>
          <p:cNvPr id="11" name="Cross 1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1765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C042F9-BA43-1689-6C14-8FDACF4A5C43}"/>
              </a:ext>
            </a:extLst>
          </p:cNvPr>
          <p:cNvSpPr>
            <a:spLocks noGrp="1"/>
          </p:cNvSpPr>
          <p:nvPr>
            <p:ph type="title"/>
          </p:nvPr>
        </p:nvSpPr>
        <p:spPr>
          <a:xfrm>
            <a:off x="565149" y="1204721"/>
            <a:ext cx="5300959" cy="1446550"/>
          </a:xfrm>
        </p:spPr>
        <p:txBody>
          <a:bodyPr>
            <a:normAutofit/>
          </a:bodyPr>
          <a:lstStyle/>
          <a:p>
            <a:r>
              <a:rPr lang="en-US" dirty="0"/>
              <a:t>Making a positive impression</a:t>
            </a:r>
          </a:p>
        </p:txBody>
      </p:sp>
      <p:sp>
        <p:nvSpPr>
          <p:cNvPr id="3" name="Content Placeholder 2">
            <a:extLst>
              <a:ext uri="{FF2B5EF4-FFF2-40B4-BE49-F238E27FC236}">
                <a16:creationId xmlns:a16="http://schemas.microsoft.com/office/drawing/2014/main" id="{B6A55AD4-8B23-E27E-5542-CCCED1A30066}"/>
              </a:ext>
            </a:extLst>
          </p:cNvPr>
          <p:cNvSpPr>
            <a:spLocks noGrp="1"/>
          </p:cNvSpPr>
          <p:nvPr>
            <p:ph idx="1"/>
          </p:nvPr>
        </p:nvSpPr>
        <p:spPr>
          <a:xfrm>
            <a:off x="565150" y="2691638"/>
            <a:ext cx="4828260" cy="3188586"/>
          </a:xfrm>
        </p:spPr>
        <p:txBody>
          <a:bodyPr>
            <a:normAutofit fontScale="55000" lnSpcReduction="20000"/>
          </a:bodyPr>
          <a:lstStyle/>
          <a:p>
            <a:pPr marL="0" indent="0">
              <a:buNone/>
            </a:pPr>
            <a:r>
              <a:rPr lang="en-US" dirty="0"/>
              <a:t>Aim for a good conversation, taking into account:</a:t>
            </a:r>
          </a:p>
          <a:p>
            <a:pPr>
              <a:buFont typeface="Tenorite" panose="00000500000000000000" pitchFamily="2" charset="0"/>
              <a:buChar char="–"/>
            </a:pPr>
            <a:r>
              <a:rPr lang="en-US" dirty="0"/>
              <a:t>Tone</a:t>
            </a:r>
          </a:p>
          <a:p>
            <a:pPr>
              <a:buFont typeface="Tenorite" panose="00000500000000000000" pitchFamily="2" charset="0"/>
              <a:buChar char="–"/>
            </a:pPr>
            <a:r>
              <a:rPr lang="en-US" dirty="0"/>
              <a:t>Body language</a:t>
            </a:r>
          </a:p>
          <a:p>
            <a:pPr>
              <a:buFont typeface="Tenorite" panose="00000500000000000000" pitchFamily="2" charset="0"/>
              <a:buChar char="–"/>
            </a:pPr>
            <a:r>
              <a:rPr lang="en-US" dirty="0"/>
              <a:t>Pace</a:t>
            </a:r>
          </a:p>
          <a:p>
            <a:pPr>
              <a:buFont typeface="Tenorite" panose="00000500000000000000" pitchFamily="2" charset="0"/>
              <a:buChar char="–"/>
            </a:pPr>
            <a:r>
              <a:rPr lang="en-US" dirty="0"/>
              <a:t>Smile, eye contact, stay focused</a:t>
            </a:r>
          </a:p>
          <a:p>
            <a:pPr>
              <a:buFont typeface="Tenorite" panose="00000500000000000000" pitchFamily="2" charset="0"/>
              <a:buChar char="–"/>
            </a:pPr>
            <a:r>
              <a:rPr lang="en-US" dirty="0"/>
              <a:t>Listen (don't let your nerves keep you from listening!)</a:t>
            </a:r>
          </a:p>
          <a:p>
            <a:pPr>
              <a:buFont typeface="Tenorite" panose="00000500000000000000" pitchFamily="2" charset="0"/>
              <a:buChar char="–"/>
            </a:pPr>
            <a:r>
              <a:rPr lang="en-US" dirty="0"/>
              <a:t>Be honest - "I'm unsure" is perfectly acceptable</a:t>
            </a:r>
          </a:p>
          <a:p>
            <a:pPr>
              <a:buFont typeface="Tenorite" panose="00000500000000000000" pitchFamily="2" charset="0"/>
              <a:buChar char="–"/>
            </a:pPr>
            <a:r>
              <a:rPr lang="en-US" dirty="0"/>
              <a:t>How you deal with pressure/aggression/contrariness</a:t>
            </a:r>
          </a:p>
          <a:p>
            <a:pPr>
              <a:buFont typeface="Tenorite" panose="00000500000000000000" pitchFamily="2" charset="0"/>
              <a:buChar char="–"/>
            </a:pPr>
            <a:r>
              <a:rPr lang="en-US" dirty="0"/>
              <a:t>How you think on your feet</a:t>
            </a:r>
          </a:p>
          <a:p>
            <a:pPr>
              <a:buFont typeface="Tenorite" panose="00000500000000000000" pitchFamily="2" charset="0"/>
              <a:buChar char="–"/>
            </a:pPr>
            <a:r>
              <a:rPr lang="en-US" dirty="0"/>
              <a:t>Don’t be tempted to say “good question” to each question!</a:t>
            </a:r>
          </a:p>
        </p:txBody>
      </p:sp>
      <p:pic>
        <p:nvPicPr>
          <p:cNvPr id="4" name="Picture 3" descr="Colorful crosses in different colors&#10;&#10;Description automatically generated">
            <a:extLst>
              <a:ext uri="{FF2B5EF4-FFF2-40B4-BE49-F238E27FC236}">
                <a16:creationId xmlns:a16="http://schemas.microsoft.com/office/drawing/2014/main" id="{3951CF38-7F37-A488-B742-42C9A9572CD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b="2068"/>
          <a:stretch/>
        </p:blipFill>
        <p:spPr>
          <a:xfrm>
            <a:off x="5224242" y="10"/>
            <a:ext cx="6967758" cy="6857990"/>
          </a:xfrm>
          <a:prstGeom prst="rect">
            <a:avLst/>
          </a:prstGeom>
        </p:spPr>
      </p:pic>
      <p:sp>
        <p:nvSpPr>
          <p:cNvPr id="20" name="Cross 19">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8122089-8530-2FB9-F24A-053198D421BA}"/>
              </a:ext>
            </a:extLst>
          </p:cNvPr>
          <p:cNvSpPr txBox="1"/>
          <p:nvPr/>
        </p:nvSpPr>
        <p:spPr>
          <a:xfrm>
            <a:off x="3099661" y="6253566"/>
            <a:ext cx="4768485" cy="369332"/>
          </a:xfrm>
          <a:prstGeom prst="rect">
            <a:avLst/>
          </a:prstGeom>
          <a:solidFill>
            <a:schemeClr val="bg1"/>
          </a:solidFill>
          <a:ln w="38100">
            <a:solidFill>
              <a:srgbClr val="0070C0"/>
            </a:solidFill>
          </a:ln>
        </p:spPr>
        <p:txBody>
          <a:bodyPr wrap="none" rtlCol="0">
            <a:spAutoFit/>
          </a:bodyPr>
          <a:lstStyle/>
          <a:p>
            <a:r>
              <a:rPr lang="en-US" dirty="0"/>
              <a:t>Take cues from others' posture, tone and pace</a:t>
            </a:r>
          </a:p>
        </p:txBody>
      </p:sp>
    </p:spTree>
    <p:extLst>
      <p:ext uri="{BB962C8B-B14F-4D97-AF65-F5344CB8AC3E}">
        <p14:creationId xmlns:p14="http://schemas.microsoft.com/office/powerpoint/2010/main" val="11207210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AB36DB-D930-E19D-6D4E-94AE260C299D}"/>
              </a:ext>
            </a:extLst>
          </p:cNvPr>
          <p:cNvSpPr>
            <a:spLocks noGrp="1"/>
          </p:cNvSpPr>
          <p:nvPr>
            <p:ph type="title"/>
          </p:nvPr>
        </p:nvSpPr>
        <p:spPr>
          <a:xfrm>
            <a:off x="565149" y="1204721"/>
            <a:ext cx="4114799" cy="1446550"/>
          </a:xfrm>
        </p:spPr>
        <p:txBody>
          <a:bodyPr>
            <a:normAutofit/>
          </a:bodyPr>
          <a:lstStyle/>
          <a:p>
            <a:r>
              <a:rPr lang="en-US" dirty="0"/>
              <a:t>Know…</a:t>
            </a:r>
          </a:p>
        </p:txBody>
      </p:sp>
      <p:sp>
        <p:nvSpPr>
          <p:cNvPr id="3" name="Content Placeholder 2">
            <a:extLst>
              <a:ext uri="{FF2B5EF4-FFF2-40B4-BE49-F238E27FC236}">
                <a16:creationId xmlns:a16="http://schemas.microsoft.com/office/drawing/2014/main" id="{F79A4411-0409-B4A3-C922-80EBDC15B8B5}"/>
              </a:ext>
            </a:extLst>
          </p:cNvPr>
          <p:cNvSpPr>
            <a:spLocks noGrp="1"/>
          </p:cNvSpPr>
          <p:nvPr>
            <p:ph idx="1"/>
          </p:nvPr>
        </p:nvSpPr>
        <p:spPr>
          <a:xfrm>
            <a:off x="565149" y="2261699"/>
            <a:ext cx="4114799" cy="3188586"/>
          </a:xfrm>
        </p:spPr>
        <p:txBody>
          <a:bodyPr>
            <a:normAutofit/>
          </a:bodyPr>
          <a:lstStyle/>
          <a:p>
            <a:pPr>
              <a:lnSpc>
                <a:spcPct val="90000"/>
              </a:lnSpc>
            </a:pPr>
            <a:r>
              <a:rPr lang="en-US" sz="2200" dirty="0"/>
              <a:t>Your application</a:t>
            </a:r>
          </a:p>
          <a:p>
            <a:pPr>
              <a:lnSpc>
                <a:spcPct val="90000"/>
              </a:lnSpc>
            </a:pPr>
            <a:r>
              <a:rPr lang="en-US" sz="2200" dirty="0"/>
              <a:t>How you plan to introduce yourself and share your “brand” (your story and strengths/experiences/values/ intentions)</a:t>
            </a:r>
          </a:p>
          <a:p>
            <a:pPr>
              <a:lnSpc>
                <a:spcPct val="90000"/>
              </a:lnSpc>
            </a:pPr>
            <a:r>
              <a:rPr lang="en-US" sz="2200" dirty="0"/>
              <a:t>How to relate your answers back to the fellowship and proposed academic program</a:t>
            </a:r>
          </a:p>
        </p:txBody>
      </p:sp>
      <p:pic>
        <p:nvPicPr>
          <p:cNvPr id="12" name="Picture 11" descr="Several books on a table&#10;&#10;Description automatically generated">
            <a:extLst>
              <a:ext uri="{FF2B5EF4-FFF2-40B4-BE49-F238E27FC236}">
                <a16:creationId xmlns:a16="http://schemas.microsoft.com/office/drawing/2014/main" id="{DF11C83D-CCC2-B1AE-F1B6-BFD66D97C0C1}"/>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32181" b="-1"/>
          <a:stretch/>
        </p:blipFill>
        <p:spPr>
          <a:xfrm>
            <a:off x="5224242" y="10"/>
            <a:ext cx="6967758" cy="6857990"/>
          </a:xfrm>
          <a:prstGeom prst="rect">
            <a:avLst/>
          </a:prstGeom>
        </p:spPr>
      </p:pic>
      <p:sp>
        <p:nvSpPr>
          <p:cNvPr id="29" name="Cross 28">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087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94A402-B77E-2902-D8CC-541DE1797409}"/>
              </a:ext>
            </a:extLst>
          </p:cNvPr>
          <p:cNvSpPr>
            <a:spLocks noGrp="1"/>
          </p:cNvSpPr>
          <p:nvPr>
            <p:ph type="title"/>
          </p:nvPr>
        </p:nvSpPr>
        <p:spPr>
          <a:xfrm>
            <a:off x="7493192" y="1204721"/>
            <a:ext cx="4133647" cy="1446550"/>
          </a:xfrm>
        </p:spPr>
        <p:txBody>
          <a:bodyPr>
            <a:normAutofit/>
          </a:bodyPr>
          <a:lstStyle/>
          <a:p>
            <a:r>
              <a:rPr lang="en-US" dirty="0"/>
              <a:t>Goals and Strategy</a:t>
            </a:r>
          </a:p>
        </p:txBody>
      </p:sp>
      <p:sp>
        <p:nvSpPr>
          <p:cNvPr id="3" name="Content Placeholder 2">
            <a:extLst>
              <a:ext uri="{FF2B5EF4-FFF2-40B4-BE49-F238E27FC236}">
                <a16:creationId xmlns:a16="http://schemas.microsoft.com/office/drawing/2014/main" id="{0FEC6CC5-F6E1-34CD-28B6-98CEAABF9845}"/>
              </a:ext>
            </a:extLst>
          </p:cNvPr>
          <p:cNvSpPr>
            <a:spLocks noGrp="1"/>
          </p:cNvSpPr>
          <p:nvPr>
            <p:ph idx="1"/>
          </p:nvPr>
        </p:nvSpPr>
        <p:spPr>
          <a:xfrm>
            <a:off x="7493193" y="2691638"/>
            <a:ext cx="4133647" cy="3188586"/>
          </a:xfrm>
        </p:spPr>
        <p:txBody>
          <a:bodyPr>
            <a:normAutofit/>
          </a:bodyPr>
          <a:lstStyle/>
          <a:p>
            <a:pPr marL="0" indent="0">
              <a:lnSpc>
                <a:spcPct val="90000"/>
              </a:lnSpc>
              <a:buNone/>
            </a:pPr>
            <a:r>
              <a:rPr lang="en-US" sz="1700" b="1" dirty="0"/>
              <a:t>Your goal in the interview</a:t>
            </a:r>
          </a:p>
          <a:p>
            <a:pPr>
              <a:lnSpc>
                <a:spcPct val="90000"/>
              </a:lnSpc>
            </a:pPr>
            <a:r>
              <a:rPr lang="en-US" sz="1700" dirty="0"/>
              <a:t>To interest them in you and your work</a:t>
            </a:r>
          </a:p>
          <a:p>
            <a:pPr marL="0" indent="0">
              <a:lnSpc>
                <a:spcPct val="90000"/>
              </a:lnSpc>
              <a:buNone/>
            </a:pPr>
            <a:r>
              <a:rPr lang="en-US" sz="1700" b="1" dirty="0"/>
              <a:t>The goal of the interviewer(s)</a:t>
            </a:r>
          </a:p>
          <a:p>
            <a:pPr>
              <a:lnSpc>
                <a:spcPct val="90000"/>
              </a:lnSpc>
            </a:pPr>
            <a:r>
              <a:rPr lang="en-US" sz="1700" dirty="0"/>
              <a:t>To pick scholars based on the criteria of the fellowship</a:t>
            </a:r>
          </a:p>
          <a:p>
            <a:pPr marL="0" indent="0">
              <a:lnSpc>
                <a:spcPct val="90000"/>
              </a:lnSpc>
              <a:buNone/>
            </a:pPr>
            <a:r>
              <a:rPr lang="en-US" sz="1700" b="1" dirty="0"/>
              <a:t>What is your overall strategy?</a:t>
            </a:r>
          </a:p>
          <a:p>
            <a:pPr>
              <a:lnSpc>
                <a:spcPct val="90000"/>
              </a:lnSpc>
            </a:pPr>
            <a:r>
              <a:rPr lang="en-US" sz="1700" dirty="0"/>
              <a:t>Present 3-4 points/ideas that represent your authentic mission/purpose – show, don’t tell.</a:t>
            </a:r>
          </a:p>
        </p:txBody>
      </p:sp>
      <p:pic>
        <p:nvPicPr>
          <p:cNvPr id="5" name="Picture 4" descr="White puzzle with one red piece">
            <a:extLst>
              <a:ext uri="{FF2B5EF4-FFF2-40B4-BE49-F238E27FC236}">
                <a16:creationId xmlns:a16="http://schemas.microsoft.com/office/drawing/2014/main" id="{D7BC1518-DB39-D149-CE66-E889BA7BCD88}"/>
              </a:ext>
            </a:extLst>
          </p:cNvPr>
          <p:cNvPicPr>
            <a:picLocks noChangeAspect="1"/>
          </p:cNvPicPr>
          <p:nvPr/>
        </p:nvPicPr>
        <p:blipFill rotWithShape="1">
          <a:blip r:embed="rId2"/>
          <a:srcRect l="22207" r="20643"/>
          <a:stretch/>
        </p:blipFill>
        <p:spPr>
          <a:xfrm>
            <a:off x="20" y="10"/>
            <a:ext cx="6967738" cy="6857990"/>
          </a:xfrm>
          <a:prstGeom prst="rect">
            <a:avLst/>
          </a:prstGeom>
        </p:spPr>
      </p:pic>
      <p:sp>
        <p:nvSpPr>
          <p:cNvPr id="22" name="Cross 21">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710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D38FA-4260-022C-7BBA-CE5A696F2B3B}"/>
              </a:ext>
            </a:extLst>
          </p:cNvPr>
          <p:cNvSpPr>
            <a:spLocks noGrp="1"/>
          </p:cNvSpPr>
          <p:nvPr>
            <p:ph type="title"/>
          </p:nvPr>
        </p:nvSpPr>
        <p:spPr>
          <a:xfrm>
            <a:off x="7493192" y="1204721"/>
            <a:ext cx="4133647" cy="1446550"/>
          </a:xfrm>
        </p:spPr>
        <p:txBody>
          <a:bodyPr>
            <a:normAutofit/>
          </a:bodyPr>
          <a:lstStyle/>
          <a:p>
            <a:pPr>
              <a:lnSpc>
                <a:spcPct val="90000"/>
              </a:lnSpc>
            </a:pPr>
            <a:r>
              <a:rPr lang="en-US" sz="3700"/>
              <a:t>3 types of behavioral interview questions</a:t>
            </a:r>
          </a:p>
        </p:txBody>
      </p:sp>
      <p:sp>
        <p:nvSpPr>
          <p:cNvPr id="3" name="Content Placeholder 2">
            <a:extLst>
              <a:ext uri="{FF2B5EF4-FFF2-40B4-BE49-F238E27FC236}">
                <a16:creationId xmlns:a16="http://schemas.microsoft.com/office/drawing/2014/main" id="{8F62A119-71B6-9284-C09E-26C0E8FEB3B1}"/>
              </a:ext>
            </a:extLst>
          </p:cNvPr>
          <p:cNvSpPr>
            <a:spLocks noGrp="1"/>
          </p:cNvSpPr>
          <p:nvPr>
            <p:ph idx="1"/>
          </p:nvPr>
        </p:nvSpPr>
        <p:spPr>
          <a:xfrm>
            <a:off x="7493193" y="2691638"/>
            <a:ext cx="4133647" cy="3188586"/>
          </a:xfrm>
        </p:spPr>
        <p:txBody>
          <a:bodyPr>
            <a:normAutofit/>
          </a:bodyPr>
          <a:lstStyle/>
          <a:p>
            <a:r>
              <a:rPr lang="en-US" dirty="0"/>
              <a:t>Situational questions</a:t>
            </a:r>
          </a:p>
          <a:p>
            <a:r>
              <a:rPr lang="en-US" dirty="0"/>
              <a:t>Hypothetical questions</a:t>
            </a:r>
          </a:p>
          <a:p>
            <a:r>
              <a:rPr lang="en-US" dirty="0"/>
              <a:t>Application material-triggered questions</a:t>
            </a:r>
          </a:p>
          <a:p>
            <a:endParaRPr lang="en-US" dirty="0"/>
          </a:p>
        </p:txBody>
      </p:sp>
      <p:pic>
        <p:nvPicPr>
          <p:cNvPr id="5" name="Picture 4" descr="Different coloured question marks">
            <a:extLst>
              <a:ext uri="{FF2B5EF4-FFF2-40B4-BE49-F238E27FC236}">
                <a16:creationId xmlns:a16="http://schemas.microsoft.com/office/drawing/2014/main" id="{55A672B8-2422-6618-7E6C-98C372F1E6DA}"/>
              </a:ext>
            </a:extLst>
          </p:cNvPr>
          <p:cNvPicPr>
            <a:picLocks noChangeAspect="1"/>
          </p:cNvPicPr>
          <p:nvPr/>
        </p:nvPicPr>
        <p:blipFill rotWithShape="1">
          <a:blip r:embed="rId2"/>
          <a:srcRect l="19732" r="23118"/>
          <a:stretch/>
        </p:blipFill>
        <p:spPr>
          <a:xfrm>
            <a:off x="20" y="10"/>
            <a:ext cx="6967738" cy="6857990"/>
          </a:xfrm>
          <a:prstGeom prst="rect">
            <a:avLst/>
          </a:prstGeom>
        </p:spPr>
      </p:pic>
      <p:sp>
        <p:nvSpPr>
          <p:cNvPr id="11" name="Cross 1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3471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8F1B7-8A3A-84A3-6E46-65503A5F6389}"/>
              </a:ext>
            </a:extLst>
          </p:cNvPr>
          <p:cNvSpPr>
            <a:spLocks noGrp="1"/>
          </p:cNvSpPr>
          <p:nvPr>
            <p:ph type="title"/>
          </p:nvPr>
        </p:nvSpPr>
        <p:spPr>
          <a:xfrm>
            <a:off x="7493192" y="1204721"/>
            <a:ext cx="4133647" cy="1446550"/>
          </a:xfrm>
        </p:spPr>
        <p:txBody>
          <a:bodyPr>
            <a:normAutofit/>
          </a:bodyPr>
          <a:lstStyle/>
          <a:p>
            <a:pPr>
              <a:lnSpc>
                <a:spcPct val="90000"/>
              </a:lnSpc>
            </a:pPr>
            <a:r>
              <a:rPr lang="en-US" sz="3700"/>
              <a:t>Situational interview questions</a:t>
            </a:r>
          </a:p>
        </p:txBody>
      </p:sp>
      <p:sp>
        <p:nvSpPr>
          <p:cNvPr id="3" name="Content Placeholder 2">
            <a:extLst>
              <a:ext uri="{FF2B5EF4-FFF2-40B4-BE49-F238E27FC236}">
                <a16:creationId xmlns:a16="http://schemas.microsoft.com/office/drawing/2014/main" id="{AF10CF15-B490-CD53-4DFB-08AB11262434}"/>
              </a:ext>
            </a:extLst>
          </p:cNvPr>
          <p:cNvSpPr>
            <a:spLocks noGrp="1"/>
          </p:cNvSpPr>
          <p:nvPr>
            <p:ph idx="1"/>
          </p:nvPr>
        </p:nvSpPr>
        <p:spPr>
          <a:xfrm>
            <a:off x="7493193" y="2691638"/>
            <a:ext cx="4133647" cy="3188586"/>
          </a:xfrm>
        </p:spPr>
        <p:txBody>
          <a:bodyPr>
            <a:normAutofit/>
          </a:bodyPr>
          <a:lstStyle/>
          <a:p>
            <a:pPr marL="0" indent="0">
              <a:lnSpc>
                <a:spcPct val="90000"/>
              </a:lnSpc>
              <a:buNone/>
            </a:pPr>
            <a:r>
              <a:rPr lang="en-US" sz="1700" dirty="0"/>
              <a:t>Related to actual situations faced. Reference your past experiences.</a:t>
            </a:r>
          </a:p>
          <a:p>
            <a:pPr marL="0" indent="0">
              <a:lnSpc>
                <a:spcPct val="90000"/>
              </a:lnSpc>
              <a:buNone/>
            </a:pPr>
            <a:endParaRPr lang="en-US" sz="1700" dirty="0"/>
          </a:p>
          <a:p>
            <a:pPr marL="0" indent="0">
              <a:lnSpc>
                <a:spcPct val="90000"/>
              </a:lnSpc>
              <a:buNone/>
            </a:pPr>
            <a:r>
              <a:rPr lang="en-US" sz="1700" b="1" dirty="0"/>
              <a:t>Purpose: </a:t>
            </a:r>
            <a:r>
              <a:rPr lang="en-US" sz="1700" dirty="0"/>
              <a:t>These are meant to assess how you behave in certain situations</a:t>
            </a:r>
          </a:p>
          <a:p>
            <a:pPr marL="0" indent="0">
              <a:lnSpc>
                <a:spcPct val="90000"/>
              </a:lnSpc>
              <a:buNone/>
            </a:pPr>
            <a:r>
              <a:rPr lang="en-US" sz="1700" dirty="0"/>
              <a:t>Typically start with “Tell me about a time….”</a:t>
            </a:r>
          </a:p>
          <a:p>
            <a:pPr marL="0" indent="0">
              <a:lnSpc>
                <a:spcPct val="90000"/>
              </a:lnSpc>
              <a:buNone/>
            </a:pPr>
            <a:r>
              <a:rPr lang="en-US" sz="1700" dirty="0"/>
              <a:t>…..you led a team through a difficult situation</a:t>
            </a:r>
          </a:p>
          <a:p>
            <a:pPr marL="0" indent="0">
              <a:lnSpc>
                <a:spcPct val="90000"/>
              </a:lnSpc>
              <a:buNone/>
            </a:pPr>
            <a:r>
              <a:rPr lang="en-US" sz="1700" dirty="0"/>
              <a:t>…..you successfully navigated ambiguity</a:t>
            </a:r>
          </a:p>
        </p:txBody>
      </p:sp>
      <p:pic>
        <p:nvPicPr>
          <p:cNvPr id="20" name="Picture 4" descr="Different colored question marks">
            <a:extLst>
              <a:ext uri="{FF2B5EF4-FFF2-40B4-BE49-F238E27FC236}">
                <a16:creationId xmlns:a16="http://schemas.microsoft.com/office/drawing/2014/main" id="{22EA6D4B-E8D1-C10B-22B1-323A41DA9BCA}"/>
              </a:ext>
            </a:extLst>
          </p:cNvPr>
          <p:cNvPicPr>
            <a:picLocks noChangeAspect="1"/>
          </p:cNvPicPr>
          <p:nvPr/>
        </p:nvPicPr>
        <p:blipFill>
          <a:blip r:embed="rId2">
            <a:extLst>
              <a:ext uri="{28A0092B-C50C-407E-A947-70E740481C1C}">
                <a14:useLocalDpi xmlns:a14="http://schemas.microsoft.com/office/drawing/2010/main" val="0"/>
              </a:ext>
            </a:extLst>
          </a:blip>
          <a:srcRect l="21424" r="21424"/>
          <a:stretch/>
        </p:blipFill>
        <p:spPr>
          <a:xfrm>
            <a:off x="20" y="10"/>
            <a:ext cx="6967738" cy="6857990"/>
          </a:xfrm>
          <a:prstGeom prst="rect">
            <a:avLst/>
          </a:prstGeom>
        </p:spPr>
      </p:pic>
      <p:sp>
        <p:nvSpPr>
          <p:cNvPr id="21" name="Cross 10">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2">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137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33F7C1-B637-B631-0F4E-EA18C6B5251C}"/>
              </a:ext>
            </a:extLst>
          </p:cNvPr>
          <p:cNvSpPr>
            <a:spLocks noGrp="1"/>
          </p:cNvSpPr>
          <p:nvPr>
            <p:ph type="title"/>
          </p:nvPr>
        </p:nvSpPr>
        <p:spPr>
          <a:xfrm>
            <a:off x="565149" y="1204721"/>
            <a:ext cx="4114799" cy="1446550"/>
          </a:xfrm>
        </p:spPr>
        <p:txBody>
          <a:bodyPr>
            <a:normAutofit/>
          </a:bodyPr>
          <a:lstStyle/>
          <a:p>
            <a:pPr>
              <a:lnSpc>
                <a:spcPct val="90000"/>
              </a:lnSpc>
            </a:pPr>
            <a:r>
              <a:rPr lang="en-US" sz="3700"/>
              <a:t>Hypothetical interview questions</a:t>
            </a:r>
          </a:p>
        </p:txBody>
      </p:sp>
      <p:sp>
        <p:nvSpPr>
          <p:cNvPr id="3" name="Content Placeholder 2">
            <a:extLst>
              <a:ext uri="{FF2B5EF4-FFF2-40B4-BE49-F238E27FC236}">
                <a16:creationId xmlns:a16="http://schemas.microsoft.com/office/drawing/2014/main" id="{D35A0C63-CA2F-6937-0A2D-A0D79F9929EA}"/>
              </a:ext>
            </a:extLst>
          </p:cNvPr>
          <p:cNvSpPr>
            <a:spLocks noGrp="1"/>
          </p:cNvSpPr>
          <p:nvPr>
            <p:ph idx="1"/>
          </p:nvPr>
        </p:nvSpPr>
        <p:spPr>
          <a:xfrm>
            <a:off x="565150" y="2691638"/>
            <a:ext cx="4114799" cy="3188586"/>
          </a:xfrm>
        </p:spPr>
        <p:txBody>
          <a:bodyPr>
            <a:normAutofit lnSpcReduction="10000"/>
          </a:bodyPr>
          <a:lstStyle/>
          <a:p>
            <a:pPr marL="0" indent="0">
              <a:lnSpc>
                <a:spcPct val="90000"/>
              </a:lnSpc>
              <a:buNone/>
            </a:pPr>
            <a:r>
              <a:rPr lang="en-US" sz="1900" dirty="0"/>
              <a:t>Less specific but also related to the fellowship.</a:t>
            </a:r>
          </a:p>
          <a:p>
            <a:pPr marL="0" indent="0">
              <a:lnSpc>
                <a:spcPct val="90000"/>
              </a:lnSpc>
              <a:buNone/>
            </a:pPr>
            <a:endParaRPr lang="en-US" sz="1900" dirty="0"/>
          </a:p>
          <a:p>
            <a:pPr marL="0" indent="0">
              <a:lnSpc>
                <a:spcPct val="90000"/>
              </a:lnSpc>
              <a:buNone/>
            </a:pPr>
            <a:r>
              <a:rPr lang="en-US" sz="1900" b="1" dirty="0"/>
              <a:t>Purpose: </a:t>
            </a:r>
            <a:r>
              <a:rPr lang="en-US" sz="1900" dirty="0"/>
              <a:t>To assess a trait or behavior related to the fellowship’s values</a:t>
            </a:r>
          </a:p>
          <a:p>
            <a:pPr marL="0" indent="0">
              <a:lnSpc>
                <a:spcPct val="90000"/>
              </a:lnSpc>
              <a:buNone/>
            </a:pPr>
            <a:r>
              <a:rPr lang="en-US" sz="1900" dirty="0"/>
              <a:t>Typically start with “What if…..”</a:t>
            </a:r>
          </a:p>
          <a:p>
            <a:pPr marL="0" indent="0">
              <a:lnSpc>
                <a:spcPct val="90000"/>
              </a:lnSpc>
              <a:buNone/>
            </a:pPr>
            <a:r>
              <a:rPr lang="en-US" sz="1900" dirty="0"/>
              <a:t>……you were not awarded this fellowship?</a:t>
            </a:r>
          </a:p>
          <a:p>
            <a:pPr marL="0" indent="0">
              <a:lnSpc>
                <a:spcPct val="90000"/>
              </a:lnSpc>
              <a:buNone/>
            </a:pPr>
            <a:r>
              <a:rPr lang="en-US" sz="1900" dirty="0"/>
              <a:t>…..someone challenged you about the history of this fellowship?</a:t>
            </a:r>
          </a:p>
        </p:txBody>
      </p:sp>
      <p:pic>
        <p:nvPicPr>
          <p:cNvPr id="5" name="Picture 4" descr="Quizzical burrowing owl looking forward">
            <a:extLst>
              <a:ext uri="{FF2B5EF4-FFF2-40B4-BE49-F238E27FC236}">
                <a16:creationId xmlns:a16="http://schemas.microsoft.com/office/drawing/2014/main" id="{100D9CA8-BB91-4B6D-95BC-CE8D75CE1A9D}"/>
              </a:ext>
            </a:extLst>
          </p:cNvPr>
          <p:cNvPicPr>
            <a:picLocks noChangeAspect="1"/>
          </p:cNvPicPr>
          <p:nvPr/>
        </p:nvPicPr>
        <p:blipFill>
          <a:blip r:embed="rId2">
            <a:extLst>
              <a:ext uri="{28A0092B-C50C-407E-A947-70E740481C1C}">
                <a14:useLocalDpi xmlns:a14="http://schemas.microsoft.com/office/drawing/2010/main" val="0"/>
              </a:ext>
            </a:extLst>
          </a:blip>
          <a:srcRect l="14703" r="14703"/>
          <a:stretch/>
        </p:blipFill>
        <p:spPr>
          <a:xfrm>
            <a:off x="5224242" y="10"/>
            <a:ext cx="6967758" cy="6857990"/>
          </a:xfrm>
          <a:prstGeom prst="rect">
            <a:avLst/>
          </a:prstGeom>
        </p:spPr>
      </p:pic>
      <p:sp>
        <p:nvSpPr>
          <p:cNvPr id="11" name="Cross 10">
            <a:extLst>
              <a:ext uri="{FF2B5EF4-FFF2-40B4-BE49-F238E27FC236}">
                <a16:creationId xmlns:a16="http://schemas.microsoft.com/office/drawing/2014/main" id="{EAB1217A-7C36-3A41-8536-BC68C4521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6810"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CA5172B-100A-154D-8648-280629D67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4437362"/>
      </p:ext>
    </p:extLst>
  </p:cSld>
  <p:clrMapOvr>
    <a:masterClrMapping/>
  </p:clrMapOvr>
</p:sld>
</file>

<file path=ppt/theme/theme1.xml><?xml version="1.0" encoding="utf-8"?>
<a:theme xmlns:a="http://schemas.openxmlformats.org/drawingml/2006/main" name="MadridVTI">
  <a:themeElements>
    <a:clrScheme name="AnalogousFromLightSeedRightStep">
      <a:dk1>
        <a:srgbClr val="000000"/>
      </a:dk1>
      <a:lt1>
        <a:srgbClr val="FFFFFF"/>
      </a:lt1>
      <a:dk2>
        <a:srgbClr val="413424"/>
      </a:dk2>
      <a:lt2>
        <a:srgbClr val="E2E5E8"/>
      </a:lt2>
      <a:accent1>
        <a:srgbClr val="D19651"/>
      </a:accent1>
      <a:accent2>
        <a:srgbClr val="A9A64F"/>
      </a:accent2>
      <a:accent3>
        <a:srgbClr val="90AB63"/>
      </a:accent3>
      <a:accent4>
        <a:srgbClr val="66B253"/>
      </a:accent4>
      <a:accent5>
        <a:srgbClr val="58B46B"/>
      </a:accent5>
      <a:accent6>
        <a:srgbClr val="53B28E"/>
      </a:accent6>
      <a:hlink>
        <a:srgbClr val="6283AA"/>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docProps/app.xml><?xml version="1.0" encoding="utf-8"?>
<Properties xmlns="http://schemas.openxmlformats.org/officeDocument/2006/extended-properties" xmlns:vt="http://schemas.openxmlformats.org/officeDocument/2006/docPropsVTypes">
  <Template/>
  <TotalTime>445</TotalTime>
  <Words>974</Words>
  <Application>Microsoft Office PowerPoint</Application>
  <PresentationFormat>Widescreen</PresentationFormat>
  <Paragraphs>129</Paragraphs>
  <Slides>18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Seaford Display</vt:lpstr>
      <vt:lpstr>System Font Regular</vt:lpstr>
      <vt:lpstr>Tenorite</vt:lpstr>
      <vt:lpstr>MadridVTI</vt:lpstr>
      <vt:lpstr>Interviewing for Fellowships</vt:lpstr>
      <vt:lpstr>Preparation</vt:lpstr>
      <vt:lpstr>Approach</vt:lpstr>
      <vt:lpstr>Making a positive impression</vt:lpstr>
      <vt:lpstr>Know…</vt:lpstr>
      <vt:lpstr>Goals and Strategy</vt:lpstr>
      <vt:lpstr>3 types of behavioral interview questions</vt:lpstr>
      <vt:lpstr>Situational interview questions</vt:lpstr>
      <vt:lpstr>Hypothetical interview questions</vt:lpstr>
      <vt:lpstr>Application based questions</vt:lpstr>
      <vt:lpstr>Sharing Your Motivational Story</vt:lpstr>
      <vt:lpstr>Relevant academic work</vt:lpstr>
      <vt:lpstr>Your research purpose</vt:lpstr>
      <vt:lpstr>Supporting Experiences</vt:lpstr>
      <vt:lpstr>Accomplishment vignettes</vt:lpstr>
      <vt:lpstr>Structuring vignettes</vt:lpstr>
      <vt:lpstr>How do I prepare?</vt:lpstr>
      <vt:lpstr>Pre-interview prep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Interviewing for Fellowships</dc:title>
  <dc:creator>Rose, Emma</dc:creator>
  <cp:lastModifiedBy>ruth fitzpatrick</cp:lastModifiedBy>
  <cp:revision>2</cp:revision>
  <dcterms:created xsi:type="dcterms:W3CDTF">2023-10-27T14:27:51Z</dcterms:created>
  <dcterms:modified xsi:type="dcterms:W3CDTF">2023-11-01T17:25:54Z</dcterms:modified>
</cp:coreProperties>
</file>