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Lst>
  <p:notesMasterIdLst>
    <p:notesMasterId r:id="rId21"/>
  </p:notesMasterIdLst>
  <p:sldIdLst>
    <p:sldId id="256" r:id="rId2"/>
    <p:sldId id="257" r:id="rId3"/>
    <p:sldId id="258" r:id="rId4"/>
    <p:sldId id="259" r:id="rId5"/>
    <p:sldId id="268" r:id="rId6"/>
    <p:sldId id="269" r:id="rId7"/>
    <p:sldId id="270" r:id="rId8"/>
    <p:sldId id="271" r:id="rId9"/>
    <p:sldId id="260" r:id="rId10"/>
    <p:sldId id="261" r:id="rId11"/>
    <p:sldId id="262" r:id="rId12"/>
    <p:sldId id="263" r:id="rId13"/>
    <p:sldId id="264" r:id="rId14"/>
    <p:sldId id="265" r:id="rId15"/>
    <p:sldId id="266" r:id="rId16"/>
    <p:sldId id="272" r:id="rId17"/>
    <p:sldId id="273" r:id="rId18"/>
    <p:sldId id="274"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2FC15B-589B-EE77-7DBD-5A9BD9327395}" v="10" dt="2024-04-04T20:51:06.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009" autoAdjust="0"/>
  </p:normalViewPr>
  <p:slideViewPr>
    <p:cSldViewPr snapToGrid="0">
      <p:cViewPr varScale="1">
        <p:scale>
          <a:sx n="62" d="100"/>
          <a:sy n="62" d="100"/>
        </p:scale>
        <p:origin x="1488" y="6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hyperlink" Target="https://www.stickk.com/" TargetMode="External"/><Relationship Id="rId1" Type="http://schemas.openxmlformats.org/officeDocument/2006/relationships/hyperlink" Target="https://www.futureme.org/letters/new"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hyperlink" Target="https://ogc.yale.edu/erm/ISOS" TargetMode="Externa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8.xml.rels><?xml version="1.0" encoding="UTF-8" standalone="yes"?>
<Relationships xmlns="http://schemas.openxmlformats.org/package/2006/relationships"><Relationship Id="rId8" Type="http://schemas.openxmlformats.org/officeDocument/2006/relationships/hyperlink" Target="https://www.stickk.com/" TargetMode="External"/><Relationship Id="rId3" Type="http://schemas.openxmlformats.org/officeDocument/2006/relationships/image" Target="../media/image22.png"/><Relationship Id="rId7" Type="http://schemas.openxmlformats.org/officeDocument/2006/relationships/hyperlink" Target="https://www.futureme.org/letters/new" TargetMode="External"/><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ogc.yale.edu/erm/ISOS" TargetMode="External"/><Relationship Id="rId7" Type="http://schemas.openxmlformats.org/officeDocument/2006/relationships/image" Target="../media/image31.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817150-D766-4AF7-830E-BBAD2E5617BC}"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6F7D0CFD-9091-4B23-9EDC-48653ED7B8E4}">
      <dgm:prSet/>
      <dgm:spPr/>
      <dgm:t>
        <a:bodyPr/>
        <a:lstStyle/>
        <a:p>
          <a:pPr>
            <a:lnSpc>
              <a:spcPct val="100000"/>
            </a:lnSpc>
            <a:defRPr b="1"/>
          </a:pPr>
          <a:r>
            <a:rPr lang="en-US"/>
            <a:t>Investigate</a:t>
          </a:r>
        </a:p>
      </dgm:t>
    </dgm:pt>
    <dgm:pt modelId="{3C1FC2CD-80F1-4545-84CA-062EF0B118FB}" type="parTrans" cxnId="{F85508BE-8B65-4F59-B104-43462CE43BEF}">
      <dgm:prSet/>
      <dgm:spPr/>
      <dgm:t>
        <a:bodyPr/>
        <a:lstStyle/>
        <a:p>
          <a:endParaRPr lang="en-US"/>
        </a:p>
      </dgm:t>
    </dgm:pt>
    <dgm:pt modelId="{F54EE387-B781-498D-97C1-4DAE5BA5C0F4}" type="sibTrans" cxnId="{F85508BE-8B65-4F59-B104-43462CE43BEF}">
      <dgm:prSet/>
      <dgm:spPr/>
      <dgm:t>
        <a:bodyPr/>
        <a:lstStyle/>
        <a:p>
          <a:endParaRPr lang="en-US"/>
        </a:p>
      </dgm:t>
    </dgm:pt>
    <dgm:pt modelId="{50FD4D9E-94AD-405F-855A-CB88E0CDDC5C}">
      <dgm:prSet/>
      <dgm:spPr/>
      <dgm:t>
        <a:bodyPr/>
        <a:lstStyle/>
        <a:p>
          <a:pPr>
            <a:lnSpc>
              <a:spcPct val="100000"/>
            </a:lnSpc>
          </a:pPr>
          <a:r>
            <a:rPr lang="en-US"/>
            <a:t>Travel Guides</a:t>
          </a:r>
        </a:p>
      </dgm:t>
    </dgm:pt>
    <dgm:pt modelId="{A5AF7FCD-7472-4732-B798-75363FE867BD}" type="parTrans" cxnId="{EA7B6464-A18D-4202-84B4-562B2F99B533}">
      <dgm:prSet/>
      <dgm:spPr/>
      <dgm:t>
        <a:bodyPr/>
        <a:lstStyle/>
        <a:p>
          <a:endParaRPr lang="en-US"/>
        </a:p>
      </dgm:t>
    </dgm:pt>
    <dgm:pt modelId="{60EA89C9-D1D4-4FDD-921D-1207E2DF7459}" type="sibTrans" cxnId="{EA7B6464-A18D-4202-84B4-562B2F99B533}">
      <dgm:prSet/>
      <dgm:spPr/>
      <dgm:t>
        <a:bodyPr/>
        <a:lstStyle/>
        <a:p>
          <a:endParaRPr lang="en-US"/>
        </a:p>
      </dgm:t>
    </dgm:pt>
    <dgm:pt modelId="{C03B06FF-89AB-4029-83AF-9A6E5BFDE00B}">
      <dgm:prSet/>
      <dgm:spPr/>
      <dgm:t>
        <a:bodyPr/>
        <a:lstStyle/>
        <a:p>
          <a:pPr>
            <a:lnSpc>
              <a:spcPct val="100000"/>
            </a:lnSpc>
          </a:pPr>
          <a:r>
            <a:rPr lang="en-US" dirty="0"/>
            <a:t>Reports from past fellowship winners</a:t>
          </a:r>
        </a:p>
      </dgm:t>
    </dgm:pt>
    <dgm:pt modelId="{300802A4-1B1F-4413-85AA-968B60424088}" type="parTrans" cxnId="{611A3BC7-3A50-456C-9200-8A98009DE300}">
      <dgm:prSet/>
      <dgm:spPr/>
      <dgm:t>
        <a:bodyPr/>
        <a:lstStyle/>
        <a:p>
          <a:endParaRPr lang="en-US"/>
        </a:p>
      </dgm:t>
    </dgm:pt>
    <dgm:pt modelId="{8DC37628-4B1A-4DCE-A2D6-D85C0E148883}" type="sibTrans" cxnId="{611A3BC7-3A50-456C-9200-8A98009DE300}">
      <dgm:prSet/>
      <dgm:spPr/>
      <dgm:t>
        <a:bodyPr/>
        <a:lstStyle/>
        <a:p>
          <a:endParaRPr lang="en-US"/>
        </a:p>
      </dgm:t>
    </dgm:pt>
    <dgm:pt modelId="{AE9BA8A5-854B-4D58-BF97-44B7A2C7F227}">
      <dgm:prSet/>
      <dgm:spPr/>
      <dgm:t>
        <a:bodyPr/>
        <a:lstStyle/>
        <a:p>
          <a:pPr>
            <a:lnSpc>
              <a:spcPct val="100000"/>
            </a:lnSpc>
          </a:pPr>
          <a:r>
            <a:rPr lang="en-US" dirty="0"/>
            <a:t>U.S. State Dept. reports</a:t>
          </a:r>
        </a:p>
      </dgm:t>
    </dgm:pt>
    <dgm:pt modelId="{71D1A922-41B5-41FC-A730-C3976DECEFA6}" type="parTrans" cxnId="{FE78C179-D8DB-4B6F-8AA7-DE6597372B55}">
      <dgm:prSet/>
      <dgm:spPr/>
      <dgm:t>
        <a:bodyPr/>
        <a:lstStyle/>
        <a:p>
          <a:endParaRPr lang="en-US"/>
        </a:p>
      </dgm:t>
    </dgm:pt>
    <dgm:pt modelId="{4521A2FC-AC78-4D80-BE43-239C7A7725FF}" type="sibTrans" cxnId="{FE78C179-D8DB-4B6F-8AA7-DE6597372B55}">
      <dgm:prSet/>
      <dgm:spPr/>
      <dgm:t>
        <a:bodyPr/>
        <a:lstStyle/>
        <a:p>
          <a:endParaRPr lang="en-US"/>
        </a:p>
      </dgm:t>
    </dgm:pt>
    <dgm:pt modelId="{60C194D2-C02C-4DE8-AAE2-9D3754D3D018}">
      <dgm:prSet/>
      <dgm:spPr/>
      <dgm:t>
        <a:bodyPr/>
        <a:lstStyle/>
        <a:p>
          <a:pPr>
            <a:lnSpc>
              <a:spcPct val="100000"/>
            </a:lnSpc>
          </a:pPr>
          <a:r>
            <a:rPr lang="en-US"/>
            <a:t>Local newspapers</a:t>
          </a:r>
        </a:p>
      </dgm:t>
    </dgm:pt>
    <dgm:pt modelId="{1A7B7891-7509-4617-96EF-36C08249DBF9}" type="parTrans" cxnId="{0694015A-7505-493D-B2B6-8F3C969880BF}">
      <dgm:prSet/>
      <dgm:spPr/>
      <dgm:t>
        <a:bodyPr/>
        <a:lstStyle/>
        <a:p>
          <a:endParaRPr lang="en-US"/>
        </a:p>
      </dgm:t>
    </dgm:pt>
    <dgm:pt modelId="{B456E7DE-EBEC-4E4F-9395-09561C4081AC}" type="sibTrans" cxnId="{0694015A-7505-493D-B2B6-8F3C969880BF}">
      <dgm:prSet/>
      <dgm:spPr/>
      <dgm:t>
        <a:bodyPr/>
        <a:lstStyle/>
        <a:p>
          <a:endParaRPr lang="en-US"/>
        </a:p>
      </dgm:t>
    </dgm:pt>
    <dgm:pt modelId="{8AC2C2EF-7D22-47D4-9137-FA45D586AE74}">
      <dgm:prSet/>
      <dgm:spPr/>
      <dgm:t>
        <a:bodyPr/>
        <a:lstStyle/>
        <a:p>
          <a:pPr>
            <a:lnSpc>
              <a:spcPct val="100000"/>
            </a:lnSpc>
          </a:pPr>
          <a:r>
            <a:rPr lang="en-US"/>
            <a:t>Weather.com</a:t>
          </a:r>
        </a:p>
      </dgm:t>
    </dgm:pt>
    <dgm:pt modelId="{9E4A39E6-DD9C-48DE-809E-7D03BD58E1BE}" type="parTrans" cxnId="{2A5ABCAB-D835-4C1A-8DCF-DB81D4FAC5DF}">
      <dgm:prSet/>
      <dgm:spPr/>
      <dgm:t>
        <a:bodyPr/>
        <a:lstStyle/>
        <a:p>
          <a:endParaRPr lang="en-US"/>
        </a:p>
      </dgm:t>
    </dgm:pt>
    <dgm:pt modelId="{1C4583C2-1589-415C-888C-DE4E4A1BCBEE}" type="sibTrans" cxnId="{2A5ABCAB-D835-4C1A-8DCF-DB81D4FAC5DF}">
      <dgm:prSet/>
      <dgm:spPr/>
      <dgm:t>
        <a:bodyPr/>
        <a:lstStyle/>
        <a:p>
          <a:endParaRPr lang="en-US"/>
        </a:p>
      </dgm:t>
    </dgm:pt>
    <dgm:pt modelId="{6703F32E-A67B-4E86-A3F4-22A4F1A98F03}">
      <dgm:prSet/>
      <dgm:spPr/>
      <dgm:t>
        <a:bodyPr/>
        <a:lstStyle/>
        <a:p>
          <a:pPr>
            <a:lnSpc>
              <a:spcPct val="100000"/>
            </a:lnSpc>
            <a:defRPr b="1"/>
          </a:pPr>
          <a:r>
            <a:rPr lang="en-US"/>
            <a:t>Connect</a:t>
          </a:r>
        </a:p>
      </dgm:t>
    </dgm:pt>
    <dgm:pt modelId="{391AAE3D-2832-4F04-9363-8EDAD100637B}" type="parTrans" cxnId="{2601CDD6-9840-449C-B039-80B1F96FD5CE}">
      <dgm:prSet/>
      <dgm:spPr/>
      <dgm:t>
        <a:bodyPr/>
        <a:lstStyle/>
        <a:p>
          <a:endParaRPr lang="en-US"/>
        </a:p>
      </dgm:t>
    </dgm:pt>
    <dgm:pt modelId="{02E2F874-B83C-4CC2-9EE4-121B65F5499C}" type="sibTrans" cxnId="{2601CDD6-9840-449C-B039-80B1F96FD5CE}">
      <dgm:prSet/>
      <dgm:spPr/>
      <dgm:t>
        <a:bodyPr/>
        <a:lstStyle/>
        <a:p>
          <a:endParaRPr lang="en-US"/>
        </a:p>
      </dgm:t>
    </dgm:pt>
    <dgm:pt modelId="{DBC94580-4A2C-414A-A470-71978AB6A9E2}">
      <dgm:prSet/>
      <dgm:spPr/>
      <dgm:t>
        <a:bodyPr/>
        <a:lstStyle/>
        <a:p>
          <a:pPr>
            <a:lnSpc>
              <a:spcPct val="100000"/>
            </a:lnSpc>
          </a:pPr>
          <a:r>
            <a:rPr lang="en-US"/>
            <a:t>Peers from or at the destination</a:t>
          </a:r>
        </a:p>
      </dgm:t>
    </dgm:pt>
    <dgm:pt modelId="{ABA41AD6-FD55-4886-96B9-50277A6A208F}" type="parTrans" cxnId="{F7238072-ED43-4033-B77E-22C7643A5B7C}">
      <dgm:prSet/>
      <dgm:spPr/>
      <dgm:t>
        <a:bodyPr/>
        <a:lstStyle/>
        <a:p>
          <a:endParaRPr lang="en-US"/>
        </a:p>
      </dgm:t>
    </dgm:pt>
    <dgm:pt modelId="{3B28B63E-4177-4B70-94C9-B27971ABC11F}" type="sibTrans" cxnId="{F7238072-ED43-4033-B77E-22C7643A5B7C}">
      <dgm:prSet/>
      <dgm:spPr/>
      <dgm:t>
        <a:bodyPr/>
        <a:lstStyle/>
        <a:p>
          <a:endParaRPr lang="en-US"/>
        </a:p>
      </dgm:t>
    </dgm:pt>
    <dgm:pt modelId="{D49E14F9-4344-409A-B320-54D14A9BA652}">
      <dgm:prSet/>
      <dgm:spPr/>
      <dgm:t>
        <a:bodyPr/>
        <a:lstStyle/>
        <a:p>
          <a:pPr>
            <a:lnSpc>
              <a:spcPct val="100000"/>
            </a:lnSpc>
          </a:pPr>
          <a:r>
            <a:rPr lang="en-US"/>
            <a:t>Your NGO/lab/other connections</a:t>
          </a:r>
        </a:p>
      </dgm:t>
    </dgm:pt>
    <dgm:pt modelId="{E5AFED05-380A-4D33-97AC-A15574DF15F7}" type="parTrans" cxnId="{B11CD63D-782B-467A-BFE2-04EFBADCEDF2}">
      <dgm:prSet/>
      <dgm:spPr/>
      <dgm:t>
        <a:bodyPr/>
        <a:lstStyle/>
        <a:p>
          <a:endParaRPr lang="en-US"/>
        </a:p>
      </dgm:t>
    </dgm:pt>
    <dgm:pt modelId="{72DBE65D-9678-4F9C-AFDD-117B85165732}" type="sibTrans" cxnId="{B11CD63D-782B-467A-BFE2-04EFBADCEDF2}">
      <dgm:prSet/>
      <dgm:spPr/>
      <dgm:t>
        <a:bodyPr/>
        <a:lstStyle/>
        <a:p>
          <a:endParaRPr lang="en-US"/>
        </a:p>
      </dgm:t>
    </dgm:pt>
    <dgm:pt modelId="{E728F94D-8A3F-4EF7-8FA7-CD25F9C9EF5A}">
      <dgm:prSet/>
      <dgm:spPr/>
      <dgm:t>
        <a:bodyPr/>
        <a:lstStyle/>
        <a:p>
          <a:pPr>
            <a:lnSpc>
              <a:spcPct val="100000"/>
            </a:lnSpc>
          </a:pPr>
          <a:r>
            <a:rPr lang="en-US"/>
            <a:t>Alumni (AYA)</a:t>
          </a:r>
        </a:p>
      </dgm:t>
    </dgm:pt>
    <dgm:pt modelId="{C037558B-0579-4253-A56D-4006F0873AC7}" type="parTrans" cxnId="{5A020E7B-76AE-47FA-AF64-59B3244E768F}">
      <dgm:prSet/>
      <dgm:spPr/>
      <dgm:t>
        <a:bodyPr/>
        <a:lstStyle/>
        <a:p>
          <a:endParaRPr lang="en-US"/>
        </a:p>
      </dgm:t>
    </dgm:pt>
    <dgm:pt modelId="{B4862BF8-0955-4A22-A5F9-7F7398730348}" type="sibTrans" cxnId="{5A020E7B-76AE-47FA-AF64-59B3244E768F}">
      <dgm:prSet/>
      <dgm:spPr/>
      <dgm:t>
        <a:bodyPr/>
        <a:lstStyle/>
        <a:p>
          <a:endParaRPr lang="en-US"/>
        </a:p>
      </dgm:t>
    </dgm:pt>
    <dgm:pt modelId="{4693A590-13AA-4361-9982-86D0C4F84E00}">
      <dgm:prSet/>
      <dgm:spPr/>
      <dgm:t>
        <a:bodyPr/>
        <a:lstStyle/>
        <a:p>
          <a:pPr>
            <a:lnSpc>
              <a:spcPct val="100000"/>
            </a:lnSpc>
          </a:pPr>
          <a:r>
            <a:rPr lang="en-US"/>
            <a:t>Other students abroad (check MyCIPE)</a:t>
          </a:r>
        </a:p>
      </dgm:t>
    </dgm:pt>
    <dgm:pt modelId="{7EC8B9E0-60ED-4420-85D5-048DF8D7DA64}" type="parTrans" cxnId="{23383E6A-6181-44A7-B6CD-FF0FC1B0143E}">
      <dgm:prSet/>
      <dgm:spPr/>
      <dgm:t>
        <a:bodyPr/>
        <a:lstStyle/>
        <a:p>
          <a:endParaRPr lang="en-US"/>
        </a:p>
      </dgm:t>
    </dgm:pt>
    <dgm:pt modelId="{FAEBC559-25F9-47F0-B6BB-2C478FCC3CAA}" type="sibTrans" cxnId="{23383E6A-6181-44A7-B6CD-FF0FC1B0143E}">
      <dgm:prSet/>
      <dgm:spPr/>
      <dgm:t>
        <a:bodyPr/>
        <a:lstStyle/>
        <a:p>
          <a:endParaRPr lang="en-US"/>
        </a:p>
      </dgm:t>
    </dgm:pt>
    <dgm:pt modelId="{8A32B9FB-743C-4E19-A1E1-657BB63BA85E}" type="pres">
      <dgm:prSet presAssocID="{33817150-D766-4AF7-830E-BBAD2E5617BC}" presName="root" presStyleCnt="0">
        <dgm:presLayoutVars>
          <dgm:dir/>
          <dgm:resizeHandles val="exact"/>
        </dgm:presLayoutVars>
      </dgm:prSet>
      <dgm:spPr/>
    </dgm:pt>
    <dgm:pt modelId="{13405E8A-093F-4CA3-87BA-66FA5571A287}" type="pres">
      <dgm:prSet presAssocID="{6F7D0CFD-9091-4B23-9EDC-48653ED7B8E4}" presName="compNode" presStyleCnt="0"/>
      <dgm:spPr/>
    </dgm:pt>
    <dgm:pt modelId="{BAAAA1A0-ACAF-498A-81AF-CB1A79A728CC}" type="pres">
      <dgm:prSet presAssocID="{6F7D0CFD-9091-4B23-9EDC-48653ED7B8E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2F378C78-F09F-4DBD-8F41-56AA2407A789}" type="pres">
      <dgm:prSet presAssocID="{6F7D0CFD-9091-4B23-9EDC-48653ED7B8E4}" presName="iconSpace" presStyleCnt="0"/>
      <dgm:spPr/>
    </dgm:pt>
    <dgm:pt modelId="{5C48193C-3CDC-4487-AA9E-DB694738F99E}" type="pres">
      <dgm:prSet presAssocID="{6F7D0CFD-9091-4B23-9EDC-48653ED7B8E4}" presName="parTx" presStyleLbl="revTx" presStyleIdx="0" presStyleCnt="4">
        <dgm:presLayoutVars>
          <dgm:chMax val="0"/>
          <dgm:chPref val="0"/>
        </dgm:presLayoutVars>
      </dgm:prSet>
      <dgm:spPr/>
    </dgm:pt>
    <dgm:pt modelId="{300F79DB-575B-470B-B08F-903998A3F421}" type="pres">
      <dgm:prSet presAssocID="{6F7D0CFD-9091-4B23-9EDC-48653ED7B8E4}" presName="txSpace" presStyleCnt="0"/>
      <dgm:spPr/>
    </dgm:pt>
    <dgm:pt modelId="{FFF2931B-42D8-42FA-8FBB-F6A53EC37DE1}" type="pres">
      <dgm:prSet presAssocID="{6F7D0CFD-9091-4B23-9EDC-48653ED7B8E4}" presName="desTx" presStyleLbl="revTx" presStyleIdx="1" presStyleCnt="4">
        <dgm:presLayoutVars/>
      </dgm:prSet>
      <dgm:spPr/>
    </dgm:pt>
    <dgm:pt modelId="{91694AF1-5982-4E23-B40A-C537E0ADFF5A}" type="pres">
      <dgm:prSet presAssocID="{F54EE387-B781-498D-97C1-4DAE5BA5C0F4}" presName="sibTrans" presStyleCnt="0"/>
      <dgm:spPr/>
    </dgm:pt>
    <dgm:pt modelId="{2E3D4949-328D-4196-AD14-9012D1362EE5}" type="pres">
      <dgm:prSet presAssocID="{6703F32E-A67B-4E86-A3F4-22A4F1A98F03}" presName="compNode" presStyleCnt="0"/>
      <dgm:spPr/>
    </dgm:pt>
    <dgm:pt modelId="{9AF67FC1-98A8-4485-8C6B-7352A23906D6}" type="pres">
      <dgm:prSet presAssocID="{6703F32E-A67B-4E86-A3F4-22A4F1A98F0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47E7FAF9-6787-4303-97DD-91405A6E3310}" type="pres">
      <dgm:prSet presAssocID="{6703F32E-A67B-4E86-A3F4-22A4F1A98F03}" presName="iconSpace" presStyleCnt="0"/>
      <dgm:spPr/>
    </dgm:pt>
    <dgm:pt modelId="{6A8C7261-FC9E-4FFF-8C04-5B627AEB3857}" type="pres">
      <dgm:prSet presAssocID="{6703F32E-A67B-4E86-A3F4-22A4F1A98F03}" presName="parTx" presStyleLbl="revTx" presStyleIdx="2" presStyleCnt="4">
        <dgm:presLayoutVars>
          <dgm:chMax val="0"/>
          <dgm:chPref val="0"/>
        </dgm:presLayoutVars>
      </dgm:prSet>
      <dgm:spPr/>
    </dgm:pt>
    <dgm:pt modelId="{8AC5BE52-0466-4A46-8E0A-018224D6EAEF}" type="pres">
      <dgm:prSet presAssocID="{6703F32E-A67B-4E86-A3F4-22A4F1A98F03}" presName="txSpace" presStyleCnt="0"/>
      <dgm:spPr/>
    </dgm:pt>
    <dgm:pt modelId="{0D2B17CD-69F7-4B59-85EC-D5EE583A10CE}" type="pres">
      <dgm:prSet presAssocID="{6703F32E-A67B-4E86-A3F4-22A4F1A98F03}" presName="desTx" presStyleLbl="revTx" presStyleIdx="3" presStyleCnt="4">
        <dgm:presLayoutVars/>
      </dgm:prSet>
      <dgm:spPr/>
    </dgm:pt>
  </dgm:ptLst>
  <dgm:cxnLst>
    <dgm:cxn modelId="{62285014-4A9C-41E7-9A25-1B0FFDD9C303}" type="presOf" srcId="{33817150-D766-4AF7-830E-BBAD2E5617BC}" destId="{8A32B9FB-743C-4E19-A1E1-657BB63BA85E}" srcOrd="0" destOrd="0" presId="urn:microsoft.com/office/officeart/2018/5/layout/CenteredIconLabelDescriptionList"/>
    <dgm:cxn modelId="{2A50D929-BA46-4F91-8284-580E284DC9AD}" type="presOf" srcId="{50FD4D9E-94AD-405F-855A-CB88E0CDDC5C}" destId="{FFF2931B-42D8-42FA-8FBB-F6A53EC37DE1}" srcOrd="0" destOrd="0" presId="urn:microsoft.com/office/officeart/2018/5/layout/CenteredIconLabelDescriptionList"/>
    <dgm:cxn modelId="{AEA00736-3AA4-41D1-82A2-9186AD1513EB}" type="presOf" srcId="{8AC2C2EF-7D22-47D4-9137-FA45D586AE74}" destId="{FFF2931B-42D8-42FA-8FBB-F6A53EC37DE1}" srcOrd="0" destOrd="4" presId="urn:microsoft.com/office/officeart/2018/5/layout/CenteredIconLabelDescriptionList"/>
    <dgm:cxn modelId="{B11CD63D-782B-467A-BFE2-04EFBADCEDF2}" srcId="{6703F32E-A67B-4E86-A3F4-22A4F1A98F03}" destId="{D49E14F9-4344-409A-B320-54D14A9BA652}" srcOrd="1" destOrd="0" parTransId="{E5AFED05-380A-4D33-97AC-A15574DF15F7}" sibTransId="{72DBE65D-9678-4F9C-AFDD-117B85165732}"/>
    <dgm:cxn modelId="{EA7B6464-A18D-4202-84B4-562B2F99B533}" srcId="{6F7D0CFD-9091-4B23-9EDC-48653ED7B8E4}" destId="{50FD4D9E-94AD-405F-855A-CB88E0CDDC5C}" srcOrd="0" destOrd="0" parTransId="{A5AF7FCD-7472-4732-B798-75363FE867BD}" sibTransId="{60EA89C9-D1D4-4FDD-921D-1207E2DF7459}"/>
    <dgm:cxn modelId="{23383E6A-6181-44A7-B6CD-FF0FC1B0143E}" srcId="{6703F32E-A67B-4E86-A3F4-22A4F1A98F03}" destId="{4693A590-13AA-4361-9982-86D0C4F84E00}" srcOrd="3" destOrd="0" parTransId="{7EC8B9E0-60ED-4420-85D5-048DF8D7DA64}" sibTransId="{FAEBC559-25F9-47F0-B6BB-2C478FCC3CAA}"/>
    <dgm:cxn modelId="{F7238072-ED43-4033-B77E-22C7643A5B7C}" srcId="{6703F32E-A67B-4E86-A3F4-22A4F1A98F03}" destId="{DBC94580-4A2C-414A-A470-71978AB6A9E2}" srcOrd="0" destOrd="0" parTransId="{ABA41AD6-FD55-4886-96B9-50277A6A208F}" sibTransId="{3B28B63E-4177-4B70-94C9-B27971ABC11F}"/>
    <dgm:cxn modelId="{FE78C179-D8DB-4B6F-8AA7-DE6597372B55}" srcId="{6F7D0CFD-9091-4B23-9EDC-48653ED7B8E4}" destId="{AE9BA8A5-854B-4D58-BF97-44B7A2C7F227}" srcOrd="2" destOrd="0" parTransId="{71D1A922-41B5-41FC-A730-C3976DECEFA6}" sibTransId="{4521A2FC-AC78-4D80-BE43-239C7A7725FF}"/>
    <dgm:cxn modelId="{0694015A-7505-493D-B2B6-8F3C969880BF}" srcId="{6F7D0CFD-9091-4B23-9EDC-48653ED7B8E4}" destId="{60C194D2-C02C-4DE8-AAE2-9D3754D3D018}" srcOrd="3" destOrd="0" parTransId="{1A7B7891-7509-4617-96EF-36C08249DBF9}" sibTransId="{B456E7DE-EBEC-4E4F-9395-09561C4081AC}"/>
    <dgm:cxn modelId="{5A020E7B-76AE-47FA-AF64-59B3244E768F}" srcId="{6703F32E-A67B-4E86-A3F4-22A4F1A98F03}" destId="{E728F94D-8A3F-4EF7-8FA7-CD25F9C9EF5A}" srcOrd="2" destOrd="0" parTransId="{C037558B-0579-4253-A56D-4006F0873AC7}" sibTransId="{B4862BF8-0955-4A22-A5F9-7F7398730348}"/>
    <dgm:cxn modelId="{D57C1680-188D-4A8A-81F5-C78C8CC12FFF}" type="presOf" srcId="{6F7D0CFD-9091-4B23-9EDC-48653ED7B8E4}" destId="{5C48193C-3CDC-4487-AA9E-DB694738F99E}" srcOrd="0" destOrd="0" presId="urn:microsoft.com/office/officeart/2018/5/layout/CenteredIconLabelDescriptionList"/>
    <dgm:cxn modelId="{994A2E99-9576-4DA0-9B73-53B4DE2A8BA1}" type="presOf" srcId="{4693A590-13AA-4361-9982-86D0C4F84E00}" destId="{0D2B17CD-69F7-4B59-85EC-D5EE583A10CE}" srcOrd="0" destOrd="3" presId="urn:microsoft.com/office/officeart/2018/5/layout/CenteredIconLabelDescriptionList"/>
    <dgm:cxn modelId="{4CEBB59A-2EED-4F8F-A039-046428BC30AF}" type="presOf" srcId="{AE9BA8A5-854B-4D58-BF97-44B7A2C7F227}" destId="{FFF2931B-42D8-42FA-8FBB-F6A53EC37DE1}" srcOrd="0" destOrd="2" presId="urn:microsoft.com/office/officeart/2018/5/layout/CenteredIconLabelDescriptionList"/>
    <dgm:cxn modelId="{2A5ABCAB-D835-4C1A-8DCF-DB81D4FAC5DF}" srcId="{6F7D0CFD-9091-4B23-9EDC-48653ED7B8E4}" destId="{8AC2C2EF-7D22-47D4-9137-FA45D586AE74}" srcOrd="4" destOrd="0" parTransId="{9E4A39E6-DD9C-48DE-809E-7D03BD58E1BE}" sibTransId="{1C4583C2-1589-415C-888C-DE4E4A1BCBEE}"/>
    <dgm:cxn modelId="{875FC6BD-7033-4255-8988-60A0B104F8E0}" type="presOf" srcId="{DBC94580-4A2C-414A-A470-71978AB6A9E2}" destId="{0D2B17CD-69F7-4B59-85EC-D5EE583A10CE}" srcOrd="0" destOrd="0" presId="urn:microsoft.com/office/officeart/2018/5/layout/CenteredIconLabelDescriptionList"/>
    <dgm:cxn modelId="{F85508BE-8B65-4F59-B104-43462CE43BEF}" srcId="{33817150-D766-4AF7-830E-BBAD2E5617BC}" destId="{6F7D0CFD-9091-4B23-9EDC-48653ED7B8E4}" srcOrd="0" destOrd="0" parTransId="{3C1FC2CD-80F1-4545-84CA-062EF0B118FB}" sibTransId="{F54EE387-B781-498D-97C1-4DAE5BA5C0F4}"/>
    <dgm:cxn modelId="{611A3BC7-3A50-456C-9200-8A98009DE300}" srcId="{6F7D0CFD-9091-4B23-9EDC-48653ED7B8E4}" destId="{C03B06FF-89AB-4029-83AF-9A6E5BFDE00B}" srcOrd="1" destOrd="0" parTransId="{300802A4-1B1F-4413-85AA-968B60424088}" sibTransId="{8DC37628-4B1A-4DCE-A2D6-D85C0E148883}"/>
    <dgm:cxn modelId="{2601CDD6-9840-449C-B039-80B1F96FD5CE}" srcId="{33817150-D766-4AF7-830E-BBAD2E5617BC}" destId="{6703F32E-A67B-4E86-A3F4-22A4F1A98F03}" srcOrd="1" destOrd="0" parTransId="{391AAE3D-2832-4F04-9363-8EDAD100637B}" sibTransId="{02E2F874-B83C-4CC2-9EE4-121B65F5499C}"/>
    <dgm:cxn modelId="{93026DD8-E192-47A8-AE24-F075BAF369EA}" type="presOf" srcId="{60C194D2-C02C-4DE8-AAE2-9D3754D3D018}" destId="{FFF2931B-42D8-42FA-8FBB-F6A53EC37DE1}" srcOrd="0" destOrd="3" presId="urn:microsoft.com/office/officeart/2018/5/layout/CenteredIconLabelDescriptionList"/>
    <dgm:cxn modelId="{D21BFADD-484D-4320-BA15-812CE679CD7A}" type="presOf" srcId="{D49E14F9-4344-409A-B320-54D14A9BA652}" destId="{0D2B17CD-69F7-4B59-85EC-D5EE583A10CE}" srcOrd="0" destOrd="1" presId="urn:microsoft.com/office/officeart/2018/5/layout/CenteredIconLabelDescriptionList"/>
    <dgm:cxn modelId="{7644F5E4-6C82-41CA-810D-BB3DF4707022}" type="presOf" srcId="{C03B06FF-89AB-4029-83AF-9A6E5BFDE00B}" destId="{FFF2931B-42D8-42FA-8FBB-F6A53EC37DE1}" srcOrd="0" destOrd="1" presId="urn:microsoft.com/office/officeart/2018/5/layout/CenteredIconLabelDescriptionList"/>
    <dgm:cxn modelId="{29E167E7-ADBE-45DB-8C90-6AA0435F5459}" type="presOf" srcId="{E728F94D-8A3F-4EF7-8FA7-CD25F9C9EF5A}" destId="{0D2B17CD-69F7-4B59-85EC-D5EE583A10CE}" srcOrd="0" destOrd="2" presId="urn:microsoft.com/office/officeart/2018/5/layout/CenteredIconLabelDescriptionList"/>
    <dgm:cxn modelId="{418B77EF-41A4-42FF-A04D-B314DFC32C3D}" type="presOf" srcId="{6703F32E-A67B-4E86-A3F4-22A4F1A98F03}" destId="{6A8C7261-FC9E-4FFF-8C04-5B627AEB3857}" srcOrd="0" destOrd="0" presId="urn:microsoft.com/office/officeart/2018/5/layout/CenteredIconLabelDescriptionList"/>
    <dgm:cxn modelId="{9AF3D9F0-947E-4D41-AC87-CA8945703175}" type="presParOf" srcId="{8A32B9FB-743C-4E19-A1E1-657BB63BA85E}" destId="{13405E8A-093F-4CA3-87BA-66FA5571A287}" srcOrd="0" destOrd="0" presId="urn:microsoft.com/office/officeart/2018/5/layout/CenteredIconLabelDescriptionList"/>
    <dgm:cxn modelId="{0CCBA566-A82F-4BF1-A6D1-3E2B12E9FC91}" type="presParOf" srcId="{13405E8A-093F-4CA3-87BA-66FA5571A287}" destId="{BAAAA1A0-ACAF-498A-81AF-CB1A79A728CC}" srcOrd="0" destOrd="0" presId="urn:microsoft.com/office/officeart/2018/5/layout/CenteredIconLabelDescriptionList"/>
    <dgm:cxn modelId="{687549F8-4C10-465D-AEC8-21D2D982606A}" type="presParOf" srcId="{13405E8A-093F-4CA3-87BA-66FA5571A287}" destId="{2F378C78-F09F-4DBD-8F41-56AA2407A789}" srcOrd="1" destOrd="0" presId="urn:microsoft.com/office/officeart/2018/5/layout/CenteredIconLabelDescriptionList"/>
    <dgm:cxn modelId="{19310E2F-317F-4360-B11E-3A7B72FF9C2A}" type="presParOf" srcId="{13405E8A-093F-4CA3-87BA-66FA5571A287}" destId="{5C48193C-3CDC-4487-AA9E-DB694738F99E}" srcOrd="2" destOrd="0" presId="urn:microsoft.com/office/officeart/2018/5/layout/CenteredIconLabelDescriptionList"/>
    <dgm:cxn modelId="{03893239-7D5A-4233-BD9C-A6B60F3C05CE}" type="presParOf" srcId="{13405E8A-093F-4CA3-87BA-66FA5571A287}" destId="{300F79DB-575B-470B-B08F-903998A3F421}" srcOrd="3" destOrd="0" presId="urn:microsoft.com/office/officeart/2018/5/layout/CenteredIconLabelDescriptionList"/>
    <dgm:cxn modelId="{36C59A5D-2282-4239-8F94-3BE148933F9F}" type="presParOf" srcId="{13405E8A-093F-4CA3-87BA-66FA5571A287}" destId="{FFF2931B-42D8-42FA-8FBB-F6A53EC37DE1}" srcOrd="4" destOrd="0" presId="urn:microsoft.com/office/officeart/2018/5/layout/CenteredIconLabelDescriptionList"/>
    <dgm:cxn modelId="{3825F9FA-C025-4B4D-BAF1-66BD700A89CF}" type="presParOf" srcId="{8A32B9FB-743C-4E19-A1E1-657BB63BA85E}" destId="{91694AF1-5982-4E23-B40A-C537E0ADFF5A}" srcOrd="1" destOrd="0" presId="urn:microsoft.com/office/officeart/2018/5/layout/CenteredIconLabelDescriptionList"/>
    <dgm:cxn modelId="{EC08B0E4-931E-4089-986F-3508E72D9653}" type="presParOf" srcId="{8A32B9FB-743C-4E19-A1E1-657BB63BA85E}" destId="{2E3D4949-328D-4196-AD14-9012D1362EE5}" srcOrd="2" destOrd="0" presId="urn:microsoft.com/office/officeart/2018/5/layout/CenteredIconLabelDescriptionList"/>
    <dgm:cxn modelId="{C8B0C056-4A03-40E5-B58C-13D53A731360}" type="presParOf" srcId="{2E3D4949-328D-4196-AD14-9012D1362EE5}" destId="{9AF67FC1-98A8-4485-8C6B-7352A23906D6}" srcOrd="0" destOrd="0" presId="urn:microsoft.com/office/officeart/2018/5/layout/CenteredIconLabelDescriptionList"/>
    <dgm:cxn modelId="{335A2421-701B-4047-891F-3FE5AC06AC6B}" type="presParOf" srcId="{2E3D4949-328D-4196-AD14-9012D1362EE5}" destId="{47E7FAF9-6787-4303-97DD-91405A6E3310}" srcOrd="1" destOrd="0" presId="urn:microsoft.com/office/officeart/2018/5/layout/CenteredIconLabelDescriptionList"/>
    <dgm:cxn modelId="{DC9C5811-153B-4D53-B096-FAA638FE9329}" type="presParOf" srcId="{2E3D4949-328D-4196-AD14-9012D1362EE5}" destId="{6A8C7261-FC9E-4FFF-8C04-5B627AEB3857}" srcOrd="2" destOrd="0" presId="urn:microsoft.com/office/officeart/2018/5/layout/CenteredIconLabelDescriptionList"/>
    <dgm:cxn modelId="{7C959060-55A4-4212-954B-17DFB5C47512}" type="presParOf" srcId="{2E3D4949-328D-4196-AD14-9012D1362EE5}" destId="{8AC5BE52-0466-4A46-8E0A-018224D6EAEF}" srcOrd="3" destOrd="0" presId="urn:microsoft.com/office/officeart/2018/5/layout/CenteredIconLabelDescriptionList"/>
    <dgm:cxn modelId="{75DD16B2-80EC-404D-AC97-1FA32B0C91C3}" type="presParOf" srcId="{2E3D4949-328D-4196-AD14-9012D1362EE5}" destId="{0D2B17CD-69F7-4B59-85EC-D5EE583A10CE}"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13DE67-CDE4-45F6-856F-B95B39635C61}"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8172C0F7-D27F-4DEC-B7CE-A8551CF31FCD}">
      <dgm:prSet/>
      <dgm:spPr/>
      <dgm:t>
        <a:bodyPr/>
        <a:lstStyle/>
        <a:p>
          <a:r>
            <a:rPr lang="en-US"/>
            <a:t>Take or download</a:t>
          </a:r>
        </a:p>
      </dgm:t>
    </dgm:pt>
    <dgm:pt modelId="{EFB0407C-300A-417F-9E81-CF41C23D3453}" type="parTrans" cxnId="{29FAC4B1-B78A-42ED-89BD-78375FFCC591}">
      <dgm:prSet/>
      <dgm:spPr/>
      <dgm:t>
        <a:bodyPr/>
        <a:lstStyle/>
        <a:p>
          <a:endParaRPr lang="en-US"/>
        </a:p>
      </dgm:t>
    </dgm:pt>
    <dgm:pt modelId="{A76EA096-17F7-4C91-9E97-B6848A73174C}" type="sibTrans" cxnId="{29FAC4B1-B78A-42ED-89BD-78375FFCC591}">
      <dgm:prSet/>
      <dgm:spPr/>
      <dgm:t>
        <a:bodyPr/>
        <a:lstStyle/>
        <a:p>
          <a:endParaRPr lang="en-US"/>
        </a:p>
      </dgm:t>
    </dgm:pt>
    <dgm:pt modelId="{EF2227E7-E496-46A1-AB2A-9F87B87585C0}">
      <dgm:prSet/>
      <dgm:spPr/>
      <dgm:t>
        <a:bodyPr/>
        <a:lstStyle/>
        <a:p>
          <a:r>
            <a:rPr lang="en-US"/>
            <a:t>Take or download ISOS card </a:t>
          </a:r>
        </a:p>
      </dgm:t>
    </dgm:pt>
    <dgm:pt modelId="{AE037EB5-712E-46C6-969F-BEF847AF23A7}" type="parTrans" cxnId="{7720A888-F935-495E-9B3E-335A6E457005}">
      <dgm:prSet/>
      <dgm:spPr/>
      <dgm:t>
        <a:bodyPr/>
        <a:lstStyle/>
        <a:p>
          <a:endParaRPr lang="en-US"/>
        </a:p>
      </dgm:t>
    </dgm:pt>
    <dgm:pt modelId="{D86E8E51-F73A-4819-B57E-7BDBADA75F40}" type="sibTrans" cxnId="{7720A888-F935-495E-9B3E-335A6E457005}">
      <dgm:prSet/>
      <dgm:spPr/>
      <dgm:t>
        <a:bodyPr/>
        <a:lstStyle/>
        <a:p>
          <a:endParaRPr lang="en-US"/>
        </a:p>
      </dgm:t>
    </dgm:pt>
    <dgm:pt modelId="{E92B45D0-5414-47B6-A491-4E3005B90E07}">
      <dgm:prSet/>
      <dgm:spPr/>
      <dgm:t>
        <a:bodyPr/>
        <a:lstStyle/>
        <a:p>
          <a:r>
            <a:rPr lang="en-US" dirty="0"/>
            <a:t>Make note of Member Number: </a:t>
          </a:r>
          <a:r>
            <a:rPr lang="en-US" b="1" dirty="0"/>
            <a:t>#11B824535</a:t>
          </a:r>
        </a:p>
      </dgm:t>
    </dgm:pt>
    <dgm:pt modelId="{CBE35241-28CD-4D5C-8712-00A16563C7BB}" type="parTrans" cxnId="{2C475B48-E840-4FDA-BFDA-F1BD54CE09FE}">
      <dgm:prSet/>
      <dgm:spPr/>
      <dgm:t>
        <a:bodyPr/>
        <a:lstStyle/>
        <a:p>
          <a:endParaRPr lang="en-US"/>
        </a:p>
      </dgm:t>
    </dgm:pt>
    <dgm:pt modelId="{6ED14D3C-57E7-4247-9C6B-7D1979727CA6}" type="sibTrans" cxnId="{2C475B48-E840-4FDA-BFDA-F1BD54CE09FE}">
      <dgm:prSet/>
      <dgm:spPr/>
      <dgm:t>
        <a:bodyPr/>
        <a:lstStyle/>
        <a:p>
          <a:endParaRPr lang="en-US"/>
        </a:p>
      </dgm:t>
    </dgm:pt>
    <dgm:pt modelId="{B23D3BF0-A85D-405B-92C0-34C220912207}">
      <dgm:prSet/>
      <dgm:spPr/>
      <dgm:t>
        <a:bodyPr/>
        <a:lstStyle/>
        <a:p>
          <a:r>
            <a:rPr lang="en-US"/>
            <a:t>Always mention that you are a Yale student traveling on Yale business</a:t>
          </a:r>
        </a:p>
      </dgm:t>
    </dgm:pt>
    <dgm:pt modelId="{57EF8E8C-2615-4C61-AB79-9BD265BC8CE9}" type="parTrans" cxnId="{E315F78A-E3C6-4050-A39E-469CE0D1A155}">
      <dgm:prSet/>
      <dgm:spPr/>
      <dgm:t>
        <a:bodyPr/>
        <a:lstStyle/>
        <a:p>
          <a:endParaRPr lang="en-US"/>
        </a:p>
      </dgm:t>
    </dgm:pt>
    <dgm:pt modelId="{E81FE2CA-6F46-4A7F-BDC9-FF84A37FF637}" type="sibTrans" cxnId="{E315F78A-E3C6-4050-A39E-469CE0D1A155}">
      <dgm:prSet/>
      <dgm:spPr/>
      <dgm:t>
        <a:bodyPr/>
        <a:lstStyle/>
        <a:p>
          <a:endParaRPr lang="en-US"/>
        </a:p>
      </dgm:t>
    </dgm:pt>
    <dgm:pt modelId="{29161D46-75EF-4E71-87C8-1528410214FA}">
      <dgm:prSet/>
      <dgm:spPr/>
      <dgm:t>
        <a:bodyPr/>
        <a:lstStyle/>
        <a:p>
          <a:r>
            <a:rPr lang="en-US"/>
            <a:t>Download</a:t>
          </a:r>
        </a:p>
      </dgm:t>
    </dgm:pt>
    <dgm:pt modelId="{86F3A028-2434-4A74-A08D-A25BA982C2F5}" type="parTrans" cxnId="{1595D466-D8B5-4710-AB23-78A54ED48226}">
      <dgm:prSet/>
      <dgm:spPr/>
      <dgm:t>
        <a:bodyPr/>
        <a:lstStyle/>
        <a:p>
          <a:endParaRPr lang="en-US"/>
        </a:p>
      </dgm:t>
    </dgm:pt>
    <dgm:pt modelId="{29FECAA1-4AE1-4E75-8E9A-D7E0EEE085C1}" type="sibTrans" cxnId="{1595D466-D8B5-4710-AB23-78A54ED48226}">
      <dgm:prSet/>
      <dgm:spPr/>
      <dgm:t>
        <a:bodyPr/>
        <a:lstStyle/>
        <a:p>
          <a:endParaRPr lang="en-US"/>
        </a:p>
      </dgm:t>
    </dgm:pt>
    <dgm:pt modelId="{E3B4B105-227C-467E-9847-1C9641333FE8}">
      <dgm:prSet/>
      <dgm:spPr/>
      <dgm:t>
        <a:bodyPr/>
        <a:lstStyle/>
        <a:p>
          <a:r>
            <a:rPr lang="en-US"/>
            <a:t>Download ISOS App Now: www.internationalsos.com/assistance-app  </a:t>
          </a:r>
        </a:p>
      </dgm:t>
    </dgm:pt>
    <dgm:pt modelId="{5ED3C39C-E1CC-46AB-8EF9-C37F1A813FA3}" type="parTrans" cxnId="{F65F7C34-D2BD-4148-B3AC-013719E90E49}">
      <dgm:prSet/>
      <dgm:spPr/>
      <dgm:t>
        <a:bodyPr/>
        <a:lstStyle/>
        <a:p>
          <a:endParaRPr lang="en-US"/>
        </a:p>
      </dgm:t>
    </dgm:pt>
    <dgm:pt modelId="{5999BDBC-D860-4E3E-9BF9-E60295263214}" type="sibTrans" cxnId="{F65F7C34-D2BD-4148-B3AC-013719E90E49}">
      <dgm:prSet/>
      <dgm:spPr/>
      <dgm:t>
        <a:bodyPr/>
        <a:lstStyle/>
        <a:p>
          <a:endParaRPr lang="en-US"/>
        </a:p>
      </dgm:t>
    </dgm:pt>
    <dgm:pt modelId="{779136AB-2117-4DC1-9FDE-C26A4EF6E6BD}">
      <dgm:prSet/>
      <dgm:spPr/>
      <dgm:t>
        <a:bodyPr/>
        <a:lstStyle/>
        <a:p>
          <a:r>
            <a:rPr lang="en-US"/>
            <a:t>Visit</a:t>
          </a:r>
        </a:p>
      </dgm:t>
    </dgm:pt>
    <dgm:pt modelId="{16DF8C9A-2556-49F6-87BD-8F8275ABE6F7}" type="parTrans" cxnId="{7439DD50-17D8-47CD-AF2F-9A5EA3030628}">
      <dgm:prSet/>
      <dgm:spPr/>
      <dgm:t>
        <a:bodyPr/>
        <a:lstStyle/>
        <a:p>
          <a:endParaRPr lang="en-US"/>
        </a:p>
      </dgm:t>
    </dgm:pt>
    <dgm:pt modelId="{9E1DC171-748A-4161-AB1D-211A438A87E0}" type="sibTrans" cxnId="{7439DD50-17D8-47CD-AF2F-9A5EA3030628}">
      <dgm:prSet/>
      <dgm:spPr/>
      <dgm:t>
        <a:bodyPr/>
        <a:lstStyle/>
        <a:p>
          <a:endParaRPr lang="en-US"/>
        </a:p>
      </dgm:t>
    </dgm:pt>
    <dgm:pt modelId="{1BAD4BC9-EEBB-4502-97EF-563F46021EA1}">
      <dgm:prSet/>
      <dgm:spPr/>
      <dgm:t>
        <a:bodyPr/>
        <a:lstStyle/>
        <a:p>
          <a:r>
            <a:rPr lang="en-US"/>
            <a:t>Visit the ISOS Online Member Center</a:t>
          </a:r>
        </a:p>
      </dgm:t>
    </dgm:pt>
    <dgm:pt modelId="{4DA9FDC0-EDB4-473F-8D01-A365E75BCE5A}" type="parTrans" cxnId="{C30D1CB6-09B9-4601-BF22-5F54D5A0A0AD}">
      <dgm:prSet/>
      <dgm:spPr/>
      <dgm:t>
        <a:bodyPr/>
        <a:lstStyle/>
        <a:p>
          <a:endParaRPr lang="en-US"/>
        </a:p>
      </dgm:t>
    </dgm:pt>
    <dgm:pt modelId="{EA53621C-206B-4B29-A686-264200C86ABC}" type="sibTrans" cxnId="{C30D1CB6-09B9-4601-BF22-5F54D5A0A0AD}">
      <dgm:prSet/>
      <dgm:spPr/>
      <dgm:t>
        <a:bodyPr/>
        <a:lstStyle/>
        <a:p>
          <a:endParaRPr lang="en-US"/>
        </a:p>
      </dgm:t>
    </dgm:pt>
    <dgm:pt modelId="{254C5141-321B-4DBE-AF5F-1BD58458DFFE}">
      <dgm:prSet/>
      <dgm:spPr/>
      <dgm:t>
        <a:bodyPr/>
        <a:lstStyle/>
        <a:p>
          <a:r>
            <a:rPr lang="en-US"/>
            <a:t>Call</a:t>
          </a:r>
        </a:p>
      </dgm:t>
    </dgm:pt>
    <dgm:pt modelId="{16453901-3919-466C-8234-0D7744ED4A40}" type="parTrans" cxnId="{9F1577F5-A8DF-4288-9FC5-569C06475112}">
      <dgm:prSet/>
      <dgm:spPr/>
      <dgm:t>
        <a:bodyPr/>
        <a:lstStyle/>
        <a:p>
          <a:endParaRPr lang="en-US"/>
        </a:p>
      </dgm:t>
    </dgm:pt>
    <dgm:pt modelId="{8A9D65B5-6D44-44EA-AE28-082D8B837E3F}" type="sibTrans" cxnId="{9F1577F5-A8DF-4288-9FC5-569C06475112}">
      <dgm:prSet/>
      <dgm:spPr/>
      <dgm:t>
        <a:bodyPr/>
        <a:lstStyle/>
        <a:p>
          <a:endParaRPr lang="en-US"/>
        </a:p>
      </dgm:t>
    </dgm:pt>
    <dgm:pt modelId="{654FA29C-CD28-41E1-B4B5-010078133884}">
      <dgm:prSet/>
      <dgm:spPr/>
      <dgm:t>
        <a:bodyPr/>
        <a:lstStyle/>
        <a:p>
          <a:r>
            <a:rPr lang="en-US"/>
            <a:t>Call the dedicated ISOS number before you go to discuss your trip: </a:t>
          </a:r>
        </a:p>
      </dgm:t>
    </dgm:pt>
    <dgm:pt modelId="{E4421038-78DF-463A-A15C-D7B40B65C2B3}" type="parTrans" cxnId="{D78B7229-E5D3-4740-B813-43A24E1DDA19}">
      <dgm:prSet/>
      <dgm:spPr/>
      <dgm:t>
        <a:bodyPr/>
        <a:lstStyle/>
        <a:p>
          <a:endParaRPr lang="en-US"/>
        </a:p>
      </dgm:t>
    </dgm:pt>
    <dgm:pt modelId="{5345D687-D953-4D93-B54D-76AB4C09868D}" type="sibTrans" cxnId="{D78B7229-E5D3-4740-B813-43A24E1DDA19}">
      <dgm:prSet/>
      <dgm:spPr/>
      <dgm:t>
        <a:bodyPr/>
        <a:lstStyle/>
        <a:p>
          <a:endParaRPr lang="en-US"/>
        </a:p>
      </dgm:t>
    </dgm:pt>
    <dgm:pt modelId="{6436AB8A-C742-4513-9313-27D032378C04}">
      <dgm:prSet/>
      <dgm:spPr/>
      <dgm:t>
        <a:bodyPr/>
        <a:lstStyle/>
        <a:p>
          <a:r>
            <a:rPr lang="en-US"/>
            <a:t>1-215-942-8478</a:t>
          </a:r>
        </a:p>
      </dgm:t>
    </dgm:pt>
    <dgm:pt modelId="{F65056DC-0CAD-492C-B162-EF68D058892D}" type="parTrans" cxnId="{87A6A93F-1CEA-4C65-9A4C-CADECA776386}">
      <dgm:prSet/>
      <dgm:spPr/>
      <dgm:t>
        <a:bodyPr/>
        <a:lstStyle/>
        <a:p>
          <a:endParaRPr lang="en-US"/>
        </a:p>
      </dgm:t>
    </dgm:pt>
    <dgm:pt modelId="{E5EA7725-061F-43BF-8DD8-E9118E860F51}" type="sibTrans" cxnId="{87A6A93F-1CEA-4C65-9A4C-CADECA776386}">
      <dgm:prSet/>
      <dgm:spPr/>
      <dgm:t>
        <a:bodyPr/>
        <a:lstStyle/>
        <a:p>
          <a:endParaRPr lang="en-US"/>
        </a:p>
      </dgm:t>
    </dgm:pt>
    <dgm:pt modelId="{8125DF41-A7BD-4C00-A705-9B3C4A312741}">
      <dgm:prSet/>
      <dgm:spPr/>
      <dgm:t>
        <a:bodyPr/>
        <a:lstStyle/>
        <a:p>
          <a:r>
            <a:rPr lang="en-US"/>
            <a:t>Share</a:t>
          </a:r>
        </a:p>
      </dgm:t>
    </dgm:pt>
    <dgm:pt modelId="{57176533-A59F-4BDB-9F7E-66F7C8F52A2E}" type="parTrans" cxnId="{289D770A-2682-4B74-8A30-E638B1B9B1E4}">
      <dgm:prSet/>
      <dgm:spPr/>
      <dgm:t>
        <a:bodyPr/>
        <a:lstStyle/>
        <a:p>
          <a:endParaRPr lang="en-US"/>
        </a:p>
      </dgm:t>
    </dgm:pt>
    <dgm:pt modelId="{FAE51F58-49EB-4EF8-BB92-8A3A7E9F4576}" type="sibTrans" cxnId="{289D770A-2682-4B74-8A30-E638B1B9B1E4}">
      <dgm:prSet/>
      <dgm:spPr/>
      <dgm:t>
        <a:bodyPr/>
        <a:lstStyle/>
        <a:p>
          <a:endParaRPr lang="en-US"/>
        </a:p>
      </dgm:t>
    </dgm:pt>
    <dgm:pt modelId="{7FC6E694-9177-42E8-9254-22BCF509CBBC}">
      <dgm:prSet/>
      <dgm:spPr/>
      <dgm:t>
        <a:bodyPr/>
        <a:lstStyle/>
        <a:p>
          <a:r>
            <a:rPr lang="en-US"/>
            <a:t>Share information about ISOS with your family </a:t>
          </a:r>
        </a:p>
      </dgm:t>
    </dgm:pt>
    <dgm:pt modelId="{44413680-1220-4E67-A2EA-D1BC272AD2AB}" type="parTrans" cxnId="{6669979A-C664-446F-B716-9B5E5D392030}">
      <dgm:prSet/>
      <dgm:spPr/>
      <dgm:t>
        <a:bodyPr/>
        <a:lstStyle/>
        <a:p>
          <a:endParaRPr lang="en-US"/>
        </a:p>
      </dgm:t>
    </dgm:pt>
    <dgm:pt modelId="{2F20C09D-560E-425E-9CE7-936A7DB3B74F}" type="sibTrans" cxnId="{6669979A-C664-446F-B716-9B5E5D392030}">
      <dgm:prSet/>
      <dgm:spPr/>
      <dgm:t>
        <a:bodyPr/>
        <a:lstStyle/>
        <a:p>
          <a:endParaRPr lang="en-US"/>
        </a:p>
      </dgm:t>
    </dgm:pt>
    <dgm:pt modelId="{F34BBFE2-3F36-4C14-894E-9C9890752C6D}" type="pres">
      <dgm:prSet presAssocID="{2913DE67-CDE4-45F6-856F-B95B39635C61}" presName="Name0" presStyleCnt="0">
        <dgm:presLayoutVars>
          <dgm:dir/>
          <dgm:animLvl val="lvl"/>
          <dgm:resizeHandles val="exact"/>
        </dgm:presLayoutVars>
      </dgm:prSet>
      <dgm:spPr/>
    </dgm:pt>
    <dgm:pt modelId="{002D7CCE-60D4-4F38-97E9-F6F46F64477B}" type="pres">
      <dgm:prSet presAssocID="{8172C0F7-D27F-4DEC-B7CE-A8551CF31FCD}" presName="linNode" presStyleCnt="0"/>
      <dgm:spPr/>
    </dgm:pt>
    <dgm:pt modelId="{E8813D06-D903-428A-BF6F-80BA7AD99C12}" type="pres">
      <dgm:prSet presAssocID="{8172C0F7-D27F-4DEC-B7CE-A8551CF31FCD}" presName="parentText" presStyleLbl="alignNode1" presStyleIdx="0" presStyleCnt="5">
        <dgm:presLayoutVars>
          <dgm:chMax val="1"/>
          <dgm:bulletEnabled/>
        </dgm:presLayoutVars>
      </dgm:prSet>
      <dgm:spPr/>
    </dgm:pt>
    <dgm:pt modelId="{237FB8C8-6E61-4F95-9238-A558E2538469}" type="pres">
      <dgm:prSet presAssocID="{8172C0F7-D27F-4DEC-B7CE-A8551CF31FCD}" presName="descendantText" presStyleLbl="alignAccFollowNode1" presStyleIdx="0" presStyleCnt="5">
        <dgm:presLayoutVars>
          <dgm:bulletEnabled/>
        </dgm:presLayoutVars>
      </dgm:prSet>
      <dgm:spPr/>
    </dgm:pt>
    <dgm:pt modelId="{60DFA343-9363-42DE-A60F-63EA91BFA51C}" type="pres">
      <dgm:prSet presAssocID="{A76EA096-17F7-4C91-9E97-B6848A73174C}" presName="sp" presStyleCnt="0"/>
      <dgm:spPr/>
    </dgm:pt>
    <dgm:pt modelId="{8DC7B8FA-C65B-42DC-8F62-F466848840BC}" type="pres">
      <dgm:prSet presAssocID="{29161D46-75EF-4E71-87C8-1528410214FA}" presName="linNode" presStyleCnt="0"/>
      <dgm:spPr/>
    </dgm:pt>
    <dgm:pt modelId="{38172731-561E-42B9-9BBF-9E78DA53E698}" type="pres">
      <dgm:prSet presAssocID="{29161D46-75EF-4E71-87C8-1528410214FA}" presName="parentText" presStyleLbl="alignNode1" presStyleIdx="1" presStyleCnt="5">
        <dgm:presLayoutVars>
          <dgm:chMax val="1"/>
          <dgm:bulletEnabled/>
        </dgm:presLayoutVars>
      </dgm:prSet>
      <dgm:spPr/>
    </dgm:pt>
    <dgm:pt modelId="{B94569F3-4633-4D8A-B8BA-E498788EAB7C}" type="pres">
      <dgm:prSet presAssocID="{29161D46-75EF-4E71-87C8-1528410214FA}" presName="descendantText" presStyleLbl="alignAccFollowNode1" presStyleIdx="1" presStyleCnt="5">
        <dgm:presLayoutVars>
          <dgm:bulletEnabled/>
        </dgm:presLayoutVars>
      </dgm:prSet>
      <dgm:spPr/>
    </dgm:pt>
    <dgm:pt modelId="{86F480A5-1B6C-4023-8771-7721FD686E13}" type="pres">
      <dgm:prSet presAssocID="{29FECAA1-4AE1-4E75-8E9A-D7E0EEE085C1}" presName="sp" presStyleCnt="0"/>
      <dgm:spPr/>
    </dgm:pt>
    <dgm:pt modelId="{DA355F14-70FE-4E5C-B790-E36B82FA183B}" type="pres">
      <dgm:prSet presAssocID="{779136AB-2117-4DC1-9FDE-C26A4EF6E6BD}" presName="linNode" presStyleCnt="0"/>
      <dgm:spPr/>
    </dgm:pt>
    <dgm:pt modelId="{4D41C3A5-DE1F-4A84-BE21-A1E312B4126C}" type="pres">
      <dgm:prSet presAssocID="{779136AB-2117-4DC1-9FDE-C26A4EF6E6BD}" presName="parentText" presStyleLbl="alignNode1" presStyleIdx="2" presStyleCnt="5">
        <dgm:presLayoutVars>
          <dgm:chMax val="1"/>
          <dgm:bulletEnabled/>
        </dgm:presLayoutVars>
      </dgm:prSet>
      <dgm:spPr/>
    </dgm:pt>
    <dgm:pt modelId="{7C6C1506-AA80-47E1-B08F-E3FA03104B73}" type="pres">
      <dgm:prSet presAssocID="{779136AB-2117-4DC1-9FDE-C26A4EF6E6BD}" presName="descendantText" presStyleLbl="alignAccFollowNode1" presStyleIdx="2" presStyleCnt="5">
        <dgm:presLayoutVars>
          <dgm:bulletEnabled/>
        </dgm:presLayoutVars>
      </dgm:prSet>
      <dgm:spPr/>
    </dgm:pt>
    <dgm:pt modelId="{C2955556-E3D6-4D41-80CC-BC11E64F7C9A}" type="pres">
      <dgm:prSet presAssocID="{9E1DC171-748A-4161-AB1D-211A438A87E0}" presName="sp" presStyleCnt="0"/>
      <dgm:spPr/>
    </dgm:pt>
    <dgm:pt modelId="{C4A32137-0825-488B-A2DE-853728715C7E}" type="pres">
      <dgm:prSet presAssocID="{254C5141-321B-4DBE-AF5F-1BD58458DFFE}" presName="linNode" presStyleCnt="0"/>
      <dgm:spPr/>
    </dgm:pt>
    <dgm:pt modelId="{6396D180-18A4-4316-B723-A8BFDB2A1D09}" type="pres">
      <dgm:prSet presAssocID="{254C5141-321B-4DBE-AF5F-1BD58458DFFE}" presName="parentText" presStyleLbl="alignNode1" presStyleIdx="3" presStyleCnt="5">
        <dgm:presLayoutVars>
          <dgm:chMax val="1"/>
          <dgm:bulletEnabled/>
        </dgm:presLayoutVars>
      </dgm:prSet>
      <dgm:spPr/>
    </dgm:pt>
    <dgm:pt modelId="{BAD2358F-211E-4F06-B594-9ECC429549A8}" type="pres">
      <dgm:prSet presAssocID="{254C5141-321B-4DBE-AF5F-1BD58458DFFE}" presName="descendantText" presStyleLbl="alignAccFollowNode1" presStyleIdx="3" presStyleCnt="5">
        <dgm:presLayoutVars>
          <dgm:bulletEnabled/>
        </dgm:presLayoutVars>
      </dgm:prSet>
      <dgm:spPr/>
    </dgm:pt>
    <dgm:pt modelId="{9B586055-700E-4880-8877-AEF00A94DCF8}" type="pres">
      <dgm:prSet presAssocID="{8A9D65B5-6D44-44EA-AE28-082D8B837E3F}" presName="sp" presStyleCnt="0"/>
      <dgm:spPr/>
    </dgm:pt>
    <dgm:pt modelId="{CC6A0274-5F64-4BCC-877A-E54A951192BA}" type="pres">
      <dgm:prSet presAssocID="{8125DF41-A7BD-4C00-A705-9B3C4A312741}" presName="linNode" presStyleCnt="0"/>
      <dgm:spPr/>
    </dgm:pt>
    <dgm:pt modelId="{2364B881-2FD2-4BEF-A600-27E810F7917B}" type="pres">
      <dgm:prSet presAssocID="{8125DF41-A7BD-4C00-A705-9B3C4A312741}" presName="parentText" presStyleLbl="alignNode1" presStyleIdx="4" presStyleCnt="5">
        <dgm:presLayoutVars>
          <dgm:chMax val="1"/>
          <dgm:bulletEnabled/>
        </dgm:presLayoutVars>
      </dgm:prSet>
      <dgm:spPr/>
    </dgm:pt>
    <dgm:pt modelId="{510C1123-2D90-4D2B-B8A1-24B2B9F1D2A8}" type="pres">
      <dgm:prSet presAssocID="{8125DF41-A7BD-4C00-A705-9B3C4A312741}" presName="descendantText" presStyleLbl="alignAccFollowNode1" presStyleIdx="4" presStyleCnt="5">
        <dgm:presLayoutVars>
          <dgm:bulletEnabled/>
        </dgm:presLayoutVars>
      </dgm:prSet>
      <dgm:spPr/>
    </dgm:pt>
  </dgm:ptLst>
  <dgm:cxnLst>
    <dgm:cxn modelId="{289D770A-2682-4B74-8A30-E638B1B9B1E4}" srcId="{2913DE67-CDE4-45F6-856F-B95B39635C61}" destId="{8125DF41-A7BD-4C00-A705-9B3C4A312741}" srcOrd="4" destOrd="0" parTransId="{57176533-A59F-4BDB-9F7E-66F7C8F52A2E}" sibTransId="{FAE51F58-49EB-4EF8-BB92-8A3A7E9F4576}"/>
    <dgm:cxn modelId="{45C12E0F-3CD0-4984-82E5-78B3C1C8BFEB}" type="presOf" srcId="{254C5141-321B-4DBE-AF5F-1BD58458DFFE}" destId="{6396D180-18A4-4316-B723-A8BFDB2A1D09}" srcOrd="0" destOrd="0" presId="urn:microsoft.com/office/officeart/2016/7/layout/VerticalSolidActionList"/>
    <dgm:cxn modelId="{8D6B9112-AFB3-43FC-819F-BD57436A69B7}" type="presOf" srcId="{E3B4B105-227C-467E-9847-1C9641333FE8}" destId="{B94569F3-4633-4D8A-B8BA-E498788EAB7C}" srcOrd="0" destOrd="0" presId="urn:microsoft.com/office/officeart/2016/7/layout/VerticalSolidActionList"/>
    <dgm:cxn modelId="{81CA951C-9EB0-49E9-9830-CBCC3BB757A8}" type="presOf" srcId="{EF2227E7-E496-46A1-AB2A-9F87B87585C0}" destId="{237FB8C8-6E61-4F95-9238-A558E2538469}" srcOrd="0" destOrd="0" presId="urn:microsoft.com/office/officeart/2016/7/layout/VerticalSolidActionList"/>
    <dgm:cxn modelId="{268BF71F-9FC9-45EA-A016-501BDD30EC00}" type="presOf" srcId="{8172C0F7-D27F-4DEC-B7CE-A8551CF31FCD}" destId="{E8813D06-D903-428A-BF6F-80BA7AD99C12}" srcOrd="0" destOrd="0" presId="urn:microsoft.com/office/officeart/2016/7/layout/VerticalSolidActionList"/>
    <dgm:cxn modelId="{2E73CD25-B069-4994-AB20-27F0546BB164}" type="presOf" srcId="{1BAD4BC9-EEBB-4502-97EF-563F46021EA1}" destId="{7C6C1506-AA80-47E1-B08F-E3FA03104B73}" srcOrd="0" destOrd="0" presId="urn:microsoft.com/office/officeart/2016/7/layout/VerticalSolidActionList"/>
    <dgm:cxn modelId="{D78B7229-E5D3-4740-B813-43A24E1DDA19}" srcId="{254C5141-321B-4DBE-AF5F-1BD58458DFFE}" destId="{654FA29C-CD28-41E1-B4B5-010078133884}" srcOrd="0" destOrd="0" parTransId="{E4421038-78DF-463A-A15C-D7B40B65C2B3}" sibTransId="{5345D687-D953-4D93-B54D-76AB4C09868D}"/>
    <dgm:cxn modelId="{F65F7C34-D2BD-4148-B3AC-013719E90E49}" srcId="{29161D46-75EF-4E71-87C8-1528410214FA}" destId="{E3B4B105-227C-467E-9847-1C9641333FE8}" srcOrd="0" destOrd="0" parTransId="{5ED3C39C-E1CC-46AB-8EF9-C37F1A813FA3}" sibTransId="{5999BDBC-D860-4E3E-9BF9-E60295263214}"/>
    <dgm:cxn modelId="{87A6A93F-1CEA-4C65-9A4C-CADECA776386}" srcId="{654FA29C-CD28-41E1-B4B5-010078133884}" destId="{6436AB8A-C742-4513-9313-27D032378C04}" srcOrd="0" destOrd="0" parTransId="{F65056DC-0CAD-492C-B162-EF68D058892D}" sibTransId="{E5EA7725-061F-43BF-8DD8-E9118E860F51}"/>
    <dgm:cxn modelId="{A54DA55B-7E2C-494F-8E1A-ED257A93BF24}" type="presOf" srcId="{8125DF41-A7BD-4C00-A705-9B3C4A312741}" destId="{2364B881-2FD2-4BEF-A600-27E810F7917B}" srcOrd="0" destOrd="0" presId="urn:microsoft.com/office/officeart/2016/7/layout/VerticalSolidActionList"/>
    <dgm:cxn modelId="{BC05B55B-634C-49D2-A0D1-175C6D3EC92B}" type="presOf" srcId="{7FC6E694-9177-42E8-9254-22BCF509CBBC}" destId="{510C1123-2D90-4D2B-B8A1-24B2B9F1D2A8}" srcOrd="0" destOrd="0" presId="urn:microsoft.com/office/officeart/2016/7/layout/VerticalSolidActionList"/>
    <dgm:cxn modelId="{4BB05962-3414-44E2-8B0D-CFD534C8E8BA}" type="presOf" srcId="{B23D3BF0-A85D-405B-92C0-34C220912207}" destId="{237FB8C8-6E61-4F95-9238-A558E2538469}" srcOrd="0" destOrd="2" presId="urn:microsoft.com/office/officeart/2016/7/layout/VerticalSolidActionList"/>
    <dgm:cxn modelId="{1595D466-D8B5-4710-AB23-78A54ED48226}" srcId="{2913DE67-CDE4-45F6-856F-B95B39635C61}" destId="{29161D46-75EF-4E71-87C8-1528410214FA}" srcOrd="1" destOrd="0" parTransId="{86F3A028-2434-4A74-A08D-A25BA982C2F5}" sibTransId="{29FECAA1-4AE1-4E75-8E9A-D7E0EEE085C1}"/>
    <dgm:cxn modelId="{D0FB3567-E312-4481-B32B-2E90C977774D}" type="presOf" srcId="{E92B45D0-5414-47B6-A491-4E3005B90E07}" destId="{237FB8C8-6E61-4F95-9238-A558E2538469}" srcOrd="0" destOrd="1" presId="urn:microsoft.com/office/officeart/2016/7/layout/VerticalSolidActionList"/>
    <dgm:cxn modelId="{2C475B48-E840-4FDA-BFDA-F1BD54CE09FE}" srcId="{EF2227E7-E496-46A1-AB2A-9F87B87585C0}" destId="{E92B45D0-5414-47B6-A491-4E3005B90E07}" srcOrd="0" destOrd="0" parTransId="{CBE35241-28CD-4D5C-8712-00A16563C7BB}" sibTransId="{6ED14D3C-57E7-4247-9C6B-7D1979727CA6}"/>
    <dgm:cxn modelId="{7439DD50-17D8-47CD-AF2F-9A5EA3030628}" srcId="{2913DE67-CDE4-45F6-856F-B95B39635C61}" destId="{779136AB-2117-4DC1-9FDE-C26A4EF6E6BD}" srcOrd="2" destOrd="0" parTransId="{16DF8C9A-2556-49F6-87BD-8F8275ABE6F7}" sibTransId="{9E1DC171-748A-4161-AB1D-211A438A87E0}"/>
    <dgm:cxn modelId="{7720A888-F935-495E-9B3E-335A6E457005}" srcId="{8172C0F7-D27F-4DEC-B7CE-A8551CF31FCD}" destId="{EF2227E7-E496-46A1-AB2A-9F87B87585C0}" srcOrd="0" destOrd="0" parTransId="{AE037EB5-712E-46C6-969F-BEF847AF23A7}" sibTransId="{D86E8E51-F73A-4819-B57E-7BDBADA75F40}"/>
    <dgm:cxn modelId="{E315F78A-E3C6-4050-A39E-469CE0D1A155}" srcId="{EF2227E7-E496-46A1-AB2A-9F87B87585C0}" destId="{B23D3BF0-A85D-405B-92C0-34C220912207}" srcOrd="1" destOrd="0" parTransId="{57EF8E8C-2615-4C61-AB79-9BD265BC8CE9}" sibTransId="{E81FE2CA-6F46-4A7F-BDC9-FF84A37FF637}"/>
    <dgm:cxn modelId="{6669979A-C664-446F-B716-9B5E5D392030}" srcId="{8125DF41-A7BD-4C00-A705-9B3C4A312741}" destId="{7FC6E694-9177-42E8-9254-22BCF509CBBC}" srcOrd="0" destOrd="0" parTransId="{44413680-1220-4E67-A2EA-D1BC272AD2AB}" sibTransId="{2F20C09D-560E-425E-9CE7-936A7DB3B74F}"/>
    <dgm:cxn modelId="{C666A8A8-5A21-421E-BA68-9D1B1F060D16}" type="presOf" srcId="{2913DE67-CDE4-45F6-856F-B95B39635C61}" destId="{F34BBFE2-3F36-4C14-894E-9C9890752C6D}" srcOrd="0" destOrd="0" presId="urn:microsoft.com/office/officeart/2016/7/layout/VerticalSolidActionList"/>
    <dgm:cxn modelId="{29FAC4B1-B78A-42ED-89BD-78375FFCC591}" srcId="{2913DE67-CDE4-45F6-856F-B95B39635C61}" destId="{8172C0F7-D27F-4DEC-B7CE-A8551CF31FCD}" srcOrd="0" destOrd="0" parTransId="{EFB0407C-300A-417F-9E81-CF41C23D3453}" sibTransId="{A76EA096-17F7-4C91-9E97-B6848A73174C}"/>
    <dgm:cxn modelId="{C30D1CB6-09B9-4601-BF22-5F54D5A0A0AD}" srcId="{779136AB-2117-4DC1-9FDE-C26A4EF6E6BD}" destId="{1BAD4BC9-EEBB-4502-97EF-563F46021EA1}" srcOrd="0" destOrd="0" parTransId="{4DA9FDC0-EDB4-473F-8D01-A365E75BCE5A}" sibTransId="{EA53621C-206B-4B29-A686-264200C86ABC}"/>
    <dgm:cxn modelId="{3EE5F2CC-575D-49AA-AB97-2063153E7FFE}" type="presOf" srcId="{6436AB8A-C742-4513-9313-27D032378C04}" destId="{BAD2358F-211E-4F06-B594-9ECC429549A8}" srcOrd="0" destOrd="1" presId="urn:microsoft.com/office/officeart/2016/7/layout/VerticalSolidActionList"/>
    <dgm:cxn modelId="{5ABBC2CF-35E1-4641-AC3B-716B98F02CFC}" type="presOf" srcId="{779136AB-2117-4DC1-9FDE-C26A4EF6E6BD}" destId="{4D41C3A5-DE1F-4A84-BE21-A1E312B4126C}" srcOrd="0" destOrd="0" presId="urn:microsoft.com/office/officeart/2016/7/layout/VerticalSolidActionList"/>
    <dgm:cxn modelId="{D6AD6BEB-5A06-4F1F-BA1D-8BC06D0A4635}" type="presOf" srcId="{654FA29C-CD28-41E1-B4B5-010078133884}" destId="{BAD2358F-211E-4F06-B594-9ECC429549A8}" srcOrd="0" destOrd="0" presId="urn:microsoft.com/office/officeart/2016/7/layout/VerticalSolidActionList"/>
    <dgm:cxn modelId="{0C82C2EE-6990-462E-A67E-82F5C11F43A0}" type="presOf" srcId="{29161D46-75EF-4E71-87C8-1528410214FA}" destId="{38172731-561E-42B9-9BBF-9E78DA53E698}" srcOrd="0" destOrd="0" presId="urn:microsoft.com/office/officeart/2016/7/layout/VerticalSolidActionList"/>
    <dgm:cxn modelId="{9F1577F5-A8DF-4288-9FC5-569C06475112}" srcId="{2913DE67-CDE4-45F6-856F-B95B39635C61}" destId="{254C5141-321B-4DBE-AF5F-1BD58458DFFE}" srcOrd="3" destOrd="0" parTransId="{16453901-3919-466C-8234-0D7744ED4A40}" sibTransId="{8A9D65B5-6D44-44EA-AE28-082D8B837E3F}"/>
    <dgm:cxn modelId="{5C37A25E-A069-4123-90CB-F4D03F1593BF}" type="presParOf" srcId="{F34BBFE2-3F36-4C14-894E-9C9890752C6D}" destId="{002D7CCE-60D4-4F38-97E9-F6F46F64477B}" srcOrd="0" destOrd="0" presId="urn:microsoft.com/office/officeart/2016/7/layout/VerticalSolidActionList"/>
    <dgm:cxn modelId="{58D40679-DF79-436D-9C03-9B251B9CE6EA}" type="presParOf" srcId="{002D7CCE-60D4-4F38-97E9-F6F46F64477B}" destId="{E8813D06-D903-428A-BF6F-80BA7AD99C12}" srcOrd="0" destOrd="0" presId="urn:microsoft.com/office/officeart/2016/7/layout/VerticalSolidActionList"/>
    <dgm:cxn modelId="{1C6991B7-788A-4485-922A-7728BEF8BEA1}" type="presParOf" srcId="{002D7CCE-60D4-4F38-97E9-F6F46F64477B}" destId="{237FB8C8-6E61-4F95-9238-A558E2538469}" srcOrd="1" destOrd="0" presId="urn:microsoft.com/office/officeart/2016/7/layout/VerticalSolidActionList"/>
    <dgm:cxn modelId="{0A18B0F5-D79F-496C-A43C-C84588B2D8CF}" type="presParOf" srcId="{F34BBFE2-3F36-4C14-894E-9C9890752C6D}" destId="{60DFA343-9363-42DE-A60F-63EA91BFA51C}" srcOrd="1" destOrd="0" presId="urn:microsoft.com/office/officeart/2016/7/layout/VerticalSolidActionList"/>
    <dgm:cxn modelId="{108A5A00-A562-4D30-81FE-5B90B07BE2C2}" type="presParOf" srcId="{F34BBFE2-3F36-4C14-894E-9C9890752C6D}" destId="{8DC7B8FA-C65B-42DC-8F62-F466848840BC}" srcOrd="2" destOrd="0" presId="urn:microsoft.com/office/officeart/2016/7/layout/VerticalSolidActionList"/>
    <dgm:cxn modelId="{9D2C96F6-CBD7-4CE4-B452-E65027B280B4}" type="presParOf" srcId="{8DC7B8FA-C65B-42DC-8F62-F466848840BC}" destId="{38172731-561E-42B9-9BBF-9E78DA53E698}" srcOrd="0" destOrd="0" presId="urn:microsoft.com/office/officeart/2016/7/layout/VerticalSolidActionList"/>
    <dgm:cxn modelId="{90D9693A-6C63-4F57-B8AD-71BA20B95856}" type="presParOf" srcId="{8DC7B8FA-C65B-42DC-8F62-F466848840BC}" destId="{B94569F3-4633-4D8A-B8BA-E498788EAB7C}" srcOrd="1" destOrd="0" presId="urn:microsoft.com/office/officeart/2016/7/layout/VerticalSolidActionList"/>
    <dgm:cxn modelId="{AD7851CC-B6FF-4012-9C17-61577DD4E22F}" type="presParOf" srcId="{F34BBFE2-3F36-4C14-894E-9C9890752C6D}" destId="{86F480A5-1B6C-4023-8771-7721FD686E13}" srcOrd="3" destOrd="0" presId="urn:microsoft.com/office/officeart/2016/7/layout/VerticalSolidActionList"/>
    <dgm:cxn modelId="{B2E5E7CA-DB7F-4182-84DC-3DA972B1E7E9}" type="presParOf" srcId="{F34BBFE2-3F36-4C14-894E-9C9890752C6D}" destId="{DA355F14-70FE-4E5C-B790-E36B82FA183B}" srcOrd="4" destOrd="0" presId="urn:microsoft.com/office/officeart/2016/7/layout/VerticalSolidActionList"/>
    <dgm:cxn modelId="{7CF18E76-4455-47B3-B575-34CC1EB08DB8}" type="presParOf" srcId="{DA355F14-70FE-4E5C-B790-E36B82FA183B}" destId="{4D41C3A5-DE1F-4A84-BE21-A1E312B4126C}" srcOrd="0" destOrd="0" presId="urn:microsoft.com/office/officeart/2016/7/layout/VerticalSolidActionList"/>
    <dgm:cxn modelId="{AFE3AF5B-9F6F-45C8-8DBD-82D5AAEB0C23}" type="presParOf" srcId="{DA355F14-70FE-4E5C-B790-E36B82FA183B}" destId="{7C6C1506-AA80-47E1-B08F-E3FA03104B73}" srcOrd="1" destOrd="0" presId="urn:microsoft.com/office/officeart/2016/7/layout/VerticalSolidActionList"/>
    <dgm:cxn modelId="{9C40E51F-EFFC-4566-AA60-18B023335F87}" type="presParOf" srcId="{F34BBFE2-3F36-4C14-894E-9C9890752C6D}" destId="{C2955556-E3D6-4D41-80CC-BC11E64F7C9A}" srcOrd="5" destOrd="0" presId="urn:microsoft.com/office/officeart/2016/7/layout/VerticalSolidActionList"/>
    <dgm:cxn modelId="{FA86F979-6765-4C0E-810D-79E9671D0756}" type="presParOf" srcId="{F34BBFE2-3F36-4C14-894E-9C9890752C6D}" destId="{C4A32137-0825-488B-A2DE-853728715C7E}" srcOrd="6" destOrd="0" presId="urn:microsoft.com/office/officeart/2016/7/layout/VerticalSolidActionList"/>
    <dgm:cxn modelId="{9628A710-AFC8-4351-A6F2-9C382EE3E733}" type="presParOf" srcId="{C4A32137-0825-488B-A2DE-853728715C7E}" destId="{6396D180-18A4-4316-B723-A8BFDB2A1D09}" srcOrd="0" destOrd="0" presId="urn:microsoft.com/office/officeart/2016/7/layout/VerticalSolidActionList"/>
    <dgm:cxn modelId="{27EE79D8-086C-4E85-8C03-9F531E6A3FBE}" type="presParOf" srcId="{C4A32137-0825-488B-A2DE-853728715C7E}" destId="{BAD2358F-211E-4F06-B594-9ECC429549A8}" srcOrd="1" destOrd="0" presId="urn:microsoft.com/office/officeart/2016/7/layout/VerticalSolidActionList"/>
    <dgm:cxn modelId="{6E11A996-1B77-4B67-A2DC-659361066FEA}" type="presParOf" srcId="{F34BBFE2-3F36-4C14-894E-9C9890752C6D}" destId="{9B586055-700E-4880-8877-AEF00A94DCF8}" srcOrd="7" destOrd="0" presId="urn:microsoft.com/office/officeart/2016/7/layout/VerticalSolidActionList"/>
    <dgm:cxn modelId="{1B6177CD-41D1-4CF6-953E-8448A644FEF3}" type="presParOf" srcId="{F34BBFE2-3F36-4C14-894E-9C9890752C6D}" destId="{CC6A0274-5F64-4BCC-877A-E54A951192BA}" srcOrd="8" destOrd="0" presId="urn:microsoft.com/office/officeart/2016/7/layout/VerticalSolidActionList"/>
    <dgm:cxn modelId="{231A1DFC-0459-4CB4-BD93-52CA966AC5D9}" type="presParOf" srcId="{CC6A0274-5F64-4BCC-877A-E54A951192BA}" destId="{2364B881-2FD2-4BEF-A600-27E810F7917B}" srcOrd="0" destOrd="0" presId="urn:microsoft.com/office/officeart/2016/7/layout/VerticalSolidActionList"/>
    <dgm:cxn modelId="{54CAF341-3D90-4753-8640-094A3A400415}" type="presParOf" srcId="{CC6A0274-5F64-4BCC-877A-E54A951192BA}" destId="{510C1123-2D90-4D2B-B8A1-24B2B9F1D2A8}"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C59D75-7D5F-4C35-9986-497951EEBB25}" type="doc">
      <dgm:prSet loTypeId="urn:microsoft.com/office/officeart/2005/8/layout/list1" loCatId="list" qsTypeId="urn:microsoft.com/office/officeart/2005/8/quickstyle/simple2" qsCatId="simple" csTypeId="urn:microsoft.com/office/officeart/2005/8/colors/colorful2" csCatId="colorful"/>
      <dgm:spPr/>
      <dgm:t>
        <a:bodyPr/>
        <a:lstStyle/>
        <a:p>
          <a:endParaRPr lang="en-US"/>
        </a:p>
      </dgm:t>
    </dgm:pt>
    <dgm:pt modelId="{BF129F52-EE0E-4E36-A5C8-72268D9AFB04}">
      <dgm:prSet/>
      <dgm:spPr/>
      <dgm:t>
        <a:bodyPr/>
        <a:lstStyle/>
        <a:p>
          <a:r>
            <a:rPr lang="en-US"/>
            <a:t>Responsibility to those at your destination</a:t>
          </a:r>
        </a:p>
      </dgm:t>
    </dgm:pt>
    <dgm:pt modelId="{F1EEA2A8-8F4A-4858-820F-8E77BAF87BF7}" type="parTrans" cxnId="{1336A0FC-BBF6-4486-B965-720E6F340421}">
      <dgm:prSet/>
      <dgm:spPr/>
      <dgm:t>
        <a:bodyPr/>
        <a:lstStyle/>
        <a:p>
          <a:endParaRPr lang="en-US"/>
        </a:p>
      </dgm:t>
    </dgm:pt>
    <dgm:pt modelId="{0A0BF86B-40A0-446D-99B4-C854CF9350EE}" type="sibTrans" cxnId="{1336A0FC-BBF6-4486-B965-720E6F340421}">
      <dgm:prSet/>
      <dgm:spPr/>
      <dgm:t>
        <a:bodyPr/>
        <a:lstStyle/>
        <a:p>
          <a:endParaRPr lang="en-US"/>
        </a:p>
      </dgm:t>
    </dgm:pt>
    <dgm:pt modelId="{6F847894-88CD-4A24-96BD-E07658B75CFA}">
      <dgm:prSet/>
      <dgm:spPr/>
      <dgm:t>
        <a:bodyPr/>
        <a:lstStyle/>
        <a:p>
          <a:r>
            <a:rPr lang="en-US"/>
            <a:t>Think about implications of your work to the people living in your destination</a:t>
          </a:r>
        </a:p>
      </dgm:t>
    </dgm:pt>
    <dgm:pt modelId="{F6FAC1B5-B14E-4AC7-BEC0-59ED33F82A09}" type="parTrans" cxnId="{89650877-B991-42DF-9CF9-B15924A73A74}">
      <dgm:prSet/>
      <dgm:spPr/>
      <dgm:t>
        <a:bodyPr/>
        <a:lstStyle/>
        <a:p>
          <a:endParaRPr lang="en-US"/>
        </a:p>
      </dgm:t>
    </dgm:pt>
    <dgm:pt modelId="{4635AFB0-F946-46C1-ACB5-600AA8A57C6D}" type="sibTrans" cxnId="{89650877-B991-42DF-9CF9-B15924A73A74}">
      <dgm:prSet/>
      <dgm:spPr/>
      <dgm:t>
        <a:bodyPr/>
        <a:lstStyle/>
        <a:p>
          <a:endParaRPr lang="en-US"/>
        </a:p>
      </dgm:t>
    </dgm:pt>
    <dgm:pt modelId="{4E40619C-23F1-447F-884D-66D1EEB37C69}">
      <dgm:prSet/>
      <dgm:spPr/>
      <dgm:t>
        <a:bodyPr/>
        <a:lstStyle/>
        <a:p>
          <a:r>
            <a:rPr lang="en-US"/>
            <a:t>Consider ethical and safety concerns</a:t>
          </a:r>
        </a:p>
      </dgm:t>
    </dgm:pt>
    <dgm:pt modelId="{D73D0F3A-403B-4EBA-ABC7-B5C9AFD0FD40}" type="parTrans" cxnId="{6DDEA278-E32E-4AF4-A5C5-A225C9DCEAE1}">
      <dgm:prSet/>
      <dgm:spPr/>
      <dgm:t>
        <a:bodyPr/>
        <a:lstStyle/>
        <a:p>
          <a:endParaRPr lang="en-US"/>
        </a:p>
      </dgm:t>
    </dgm:pt>
    <dgm:pt modelId="{D9559B47-2BAB-4B72-8128-5DD570EE8F3B}" type="sibTrans" cxnId="{6DDEA278-E32E-4AF4-A5C5-A225C9DCEAE1}">
      <dgm:prSet/>
      <dgm:spPr/>
      <dgm:t>
        <a:bodyPr/>
        <a:lstStyle/>
        <a:p>
          <a:endParaRPr lang="en-US"/>
        </a:p>
      </dgm:t>
    </dgm:pt>
    <dgm:pt modelId="{D0B6E00F-99F6-4618-A1D5-C7B883A9F097}">
      <dgm:prSet/>
      <dgm:spPr/>
      <dgm:t>
        <a:bodyPr/>
        <a:lstStyle/>
        <a:p>
          <a:r>
            <a:rPr lang="en-US"/>
            <a:t>Think about other peoples’ perception of you in that space</a:t>
          </a:r>
        </a:p>
      </dgm:t>
    </dgm:pt>
    <dgm:pt modelId="{304B52F6-8DBC-4205-881C-8FFBA209D913}" type="parTrans" cxnId="{13D67053-51C7-49B5-9CD4-03C7AAFC5146}">
      <dgm:prSet/>
      <dgm:spPr/>
      <dgm:t>
        <a:bodyPr/>
        <a:lstStyle/>
        <a:p>
          <a:endParaRPr lang="en-US"/>
        </a:p>
      </dgm:t>
    </dgm:pt>
    <dgm:pt modelId="{07FC5A2E-EB72-423A-8713-C9EEE3180D6B}" type="sibTrans" cxnId="{13D67053-51C7-49B5-9CD4-03C7AAFC5146}">
      <dgm:prSet/>
      <dgm:spPr/>
      <dgm:t>
        <a:bodyPr/>
        <a:lstStyle/>
        <a:p>
          <a:endParaRPr lang="en-US"/>
        </a:p>
      </dgm:t>
    </dgm:pt>
    <dgm:pt modelId="{ED660C13-2813-4752-81BA-9EEA6FD1094A}">
      <dgm:prSet/>
      <dgm:spPr/>
      <dgm:t>
        <a:bodyPr/>
        <a:lstStyle/>
        <a:p>
          <a:r>
            <a:rPr lang="en-US"/>
            <a:t>How will you respond consciously and responsibly?</a:t>
          </a:r>
        </a:p>
      </dgm:t>
    </dgm:pt>
    <dgm:pt modelId="{EBB66EB1-E64C-47DA-9FB9-2C80C3969C41}" type="parTrans" cxnId="{21ADC886-E484-4670-A33B-BF97DCB0A40A}">
      <dgm:prSet/>
      <dgm:spPr/>
      <dgm:t>
        <a:bodyPr/>
        <a:lstStyle/>
        <a:p>
          <a:endParaRPr lang="en-US"/>
        </a:p>
      </dgm:t>
    </dgm:pt>
    <dgm:pt modelId="{E42C3056-7283-4498-A6B8-AD2CFBA79F92}" type="sibTrans" cxnId="{21ADC886-E484-4670-A33B-BF97DCB0A40A}">
      <dgm:prSet/>
      <dgm:spPr/>
      <dgm:t>
        <a:bodyPr/>
        <a:lstStyle/>
        <a:p>
          <a:endParaRPr lang="en-US"/>
        </a:p>
      </dgm:t>
    </dgm:pt>
    <dgm:pt modelId="{A009782A-13FD-4E26-B247-0A379936DE04}">
      <dgm:prSet/>
      <dgm:spPr/>
      <dgm:t>
        <a:bodyPr/>
        <a:lstStyle/>
        <a:p>
          <a:r>
            <a:rPr lang="en-US"/>
            <a:t>Treat others with respect</a:t>
          </a:r>
        </a:p>
      </dgm:t>
    </dgm:pt>
    <dgm:pt modelId="{64676EEE-B517-46CB-98B7-47E13913957D}" type="parTrans" cxnId="{24B2178F-6176-4807-849E-4D69C6104C80}">
      <dgm:prSet/>
      <dgm:spPr/>
      <dgm:t>
        <a:bodyPr/>
        <a:lstStyle/>
        <a:p>
          <a:endParaRPr lang="en-US"/>
        </a:p>
      </dgm:t>
    </dgm:pt>
    <dgm:pt modelId="{4C113805-E73C-4615-9051-D2CF3A603D36}" type="sibTrans" cxnId="{24B2178F-6176-4807-849E-4D69C6104C80}">
      <dgm:prSet/>
      <dgm:spPr/>
      <dgm:t>
        <a:bodyPr/>
        <a:lstStyle/>
        <a:p>
          <a:endParaRPr lang="en-US"/>
        </a:p>
      </dgm:t>
    </dgm:pt>
    <dgm:pt modelId="{4A19A53D-4848-46E9-9508-901AF0C95D2C}">
      <dgm:prSet/>
      <dgm:spPr/>
      <dgm:t>
        <a:bodyPr/>
        <a:lstStyle/>
        <a:p>
          <a:r>
            <a:rPr lang="en-US"/>
            <a:t>Responsibility to the fellowship donor(s)</a:t>
          </a:r>
        </a:p>
      </dgm:t>
    </dgm:pt>
    <dgm:pt modelId="{CE75AA9A-C15C-404C-A5D7-993AB3200F94}" type="parTrans" cxnId="{1293A50A-3BA2-475B-B7F0-3102A4B0A985}">
      <dgm:prSet/>
      <dgm:spPr/>
      <dgm:t>
        <a:bodyPr/>
        <a:lstStyle/>
        <a:p>
          <a:endParaRPr lang="en-US"/>
        </a:p>
      </dgm:t>
    </dgm:pt>
    <dgm:pt modelId="{441F3233-AB98-495B-B488-94D26AD263B0}" type="sibTrans" cxnId="{1293A50A-3BA2-475B-B7F0-3102A4B0A985}">
      <dgm:prSet/>
      <dgm:spPr/>
      <dgm:t>
        <a:bodyPr/>
        <a:lstStyle/>
        <a:p>
          <a:endParaRPr lang="en-US"/>
        </a:p>
      </dgm:t>
    </dgm:pt>
    <dgm:pt modelId="{AD10C4D7-BFC3-4693-BAF4-E6667D5D25E3}">
      <dgm:prSet/>
      <dgm:spPr/>
      <dgm:t>
        <a:bodyPr/>
        <a:lstStyle/>
        <a:p>
          <a:r>
            <a:rPr lang="en-US"/>
            <a:t>People have supported you in your endeavor, so make sure you are staying on task and meeting your goals</a:t>
          </a:r>
        </a:p>
      </dgm:t>
    </dgm:pt>
    <dgm:pt modelId="{FCD7D5C8-3514-44F0-8578-DC9F70046A5B}" type="parTrans" cxnId="{1FE14798-4735-4D36-B765-36795C5B3BCF}">
      <dgm:prSet/>
      <dgm:spPr/>
      <dgm:t>
        <a:bodyPr/>
        <a:lstStyle/>
        <a:p>
          <a:endParaRPr lang="en-US"/>
        </a:p>
      </dgm:t>
    </dgm:pt>
    <dgm:pt modelId="{93A22D53-DDAA-4CF7-9E5F-63E0D3A9CAAF}" type="sibTrans" cxnId="{1FE14798-4735-4D36-B765-36795C5B3BCF}">
      <dgm:prSet/>
      <dgm:spPr/>
      <dgm:t>
        <a:bodyPr/>
        <a:lstStyle/>
        <a:p>
          <a:endParaRPr lang="en-US"/>
        </a:p>
      </dgm:t>
    </dgm:pt>
    <dgm:pt modelId="{8AE65280-4F72-4581-9967-E366D4F13387}">
      <dgm:prSet/>
      <dgm:spPr/>
      <dgm:t>
        <a:bodyPr/>
        <a:lstStyle/>
        <a:p>
          <a:r>
            <a:rPr lang="en-US"/>
            <a:t>Think about what you’ll put in your eventual required report</a:t>
          </a:r>
        </a:p>
      </dgm:t>
    </dgm:pt>
    <dgm:pt modelId="{402C0D88-D639-4A07-AB01-A7B250D6D964}" type="parTrans" cxnId="{737F1FF2-AEDF-4F1B-9302-C13A8152A3AE}">
      <dgm:prSet/>
      <dgm:spPr/>
      <dgm:t>
        <a:bodyPr/>
        <a:lstStyle/>
        <a:p>
          <a:endParaRPr lang="en-US"/>
        </a:p>
      </dgm:t>
    </dgm:pt>
    <dgm:pt modelId="{93541B9A-41EA-438E-B175-49BF30A1A5FB}" type="sibTrans" cxnId="{737F1FF2-AEDF-4F1B-9302-C13A8152A3AE}">
      <dgm:prSet/>
      <dgm:spPr/>
      <dgm:t>
        <a:bodyPr/>
        <a:lstStyle/>
        <a:p>
          <a:endParaRPr lang="en-US"/>
        </a:p>
      </dgm:t>
    </dgm:pt>
    <dgm:pt modelId="{27E28E91-6ABC-4AED-90C4-62CD1D411AA3}">
      <dgm:prSet/>
      <dgm:spPr/>
      <dgm:t>
        <a:bodyPr/>
        <a:lstStyle/>
        <a:p>
          <a:r>
            <a:rPr lang="en-US"/>
            <a:t>Responsibility to yourself</a:t>
          </a:r>
        </a:p>
      </dgm:t>
    </dgm:pt>
    <dgm:pt modelId="{CA61E27C-5ED2-484A-A30F-55A5EF3E5986}" type="parTrans" cxnId="{94DCD8B6-6051-4776-B42A-FAFDCA28138C}">
      <dgm:prSet/>
      <dgm:spPr/>
      <dgm:t>
        <a:bodyPr/>
        <a:lstStyle/>
        <a:p>
          <a:endParaRPr lang="en-US"/>
        </a:p>
      </dgm:t>
    </dgm:pt>
    <dgm:pt modelId="{1086989F-1F54-4600-B86A-7F2F77F2C478}" type="sibTrans" cxnId="{94DCD8B6-6051-4776-B42A-FAFDCA28138C}">
      <dgm:prSet/>
      <dgm:spPr/>
      <dgm:t>
        <a:bodyPr/>
        <a:lstStyle/>
        <a:p>
          <a:endParaRPr lang="en-US"/>
        </a:p>
      </dgm:t>
    </dgm:pt>
    <dgm:pt modelId="{B62AB115-B1E5-4A94-868E-08D60AA87D18}">
      <dgm:prSet/>
      <dgm:spPr/>
      <dgm:t>
        <a:bodyPr/>
        <a:lstStyle/>
        <a:p>
          <a:r>
            <a:rPr lang="en-US"/>
            <a:t>Open yourself up to a new and different kind of learning </a:t>
          </a:r>
        </a:p>
      </dgm:t>
    </dgm:pt>
    <dgm:pt modelId="{FAADE5A6-E4A6-4BA0-B1E2-D8CFE6F3C64C}" type="parTrans" cxnId="{A922C940-A4E3-4C4F-B8E4-D3BB1C0B3D11}">
      <dgm:prSet/>
      <dgm:spPr/>
      <dgm:t>
        <a:bodyPr/>
        <a:lstStyle/>
        <a:p>
          <a:endParaRPr lang="en-US"/>
        </a:p>
      </dgm:t>
    </dgm:pt>
    <dgm:pt modelId="{516EBA4E-E448-49E5-9C25-F61A07BB9794}" type="sibTrans" cxnId="{A922C940-A4E3-4C4F-B8E4-D3BB1C0B3D11}">
      <dgm:prSet/>
      <dgm:spPr/>
      <dgm:t>
        <a:bodyPr/>
        <a:lstStyle/>
        <a:p>
          <a:endParaRPr lang="en-US"/>
        </a:p>
      </dgm:t>
    </dgm:pt>
    <dgm:pt modelId="{08CF3743-C946-4B33-8843-F64B3216DACA}">
      <dgm:prSet/>
      <dgm:spPr/>
      <dgm:t>
        <a:bodyPr/>
        <a:lstStyle/>
        <a:p>
          <a:r>
            <a:rPr lang="en-US"/>
            <a:t>Become the ethnographer of your own experience</a:t>
          </a:r>
        </a:p>
      </dgm:t>
    </dgm:pt>
    <dgm:pt modelId="{13582FA6-F213-47A6-8087-60F4FEC19D18}" type="parTrans" cxnId="{692B3259-30ED-48F5-A8CC-349AA3DD2154}">
      <dgm:prSet/>
      <dgm:spPr/>
      <dgm:t>
        <a:bodyPr/>
        <a:lstStyle/>
        <a:p>
          <a:endParaRPr lang="en-US"/>
        </a:p>
      </dgm:t>
    </dgm:pt>
    <dgm:pt modelId="{5863E398-201E-455F-B29C-7E9EE7AFB745}" type="sibTrans" cxnId="{692B3259-30ED-48F5-A8CC-349AA3DD2154}">
      <dgm:prSet/>
      <dgm:spPr/>
      <dgm:t>
        <a:bodyPr/>
        <a:lstStyle/>
        <a:p>
          <a:endParaRPr lang="en-US"/>
        </a:p>
      </dgm:t>
    </dgm:pt>
    <dgm:pt modelId="{05D6CA73-4C2F-451A-B335-1691850A1FA1}">
      <dgm:prSet/>
      <dgm:spPr/>
      <dgm:t>
        <a:bodyPr/>
        <a:lstStyle/>
        <a:p>
          <a:r>
            <a:rPr lang="en-US"/>
            <a:t>How will you build on this experience and stay connected?</a:t>
          </a:r>
        </a:p>
      </dgm:t>
    </dgm:pt>
    <dgm:pt modelId="{8312B20D-B48A-4C89-9EDB-2734B68ADAB8}" type="parTrans" cxnId="{4E2056EC-A663-402E-99C1-C8ECDA9FCFD6}">
      <dgm:prSet/>
      <dgm:spPr/>
      <dgm:t>
        <a:bodyPr/>
        <a:lstStyle/>
        <a:p>
          <a:endParaRPr lang="en-US"/>
        </a:p>
      </dgm:t>
    </dgm:pt>
    <dgm:pt modelId="{B89F6365-5242-48C6-B0C8-0799CFBBA11D}" type="sibTrans" cxnId="{4E2056EC-A663-402E-99C1-C8ECDA9FCFD6}">
      <dgm:prSet/>
      <dgm:spPr/>
      <dgm:t>
        <a:bodyPr/>
        <a:lstStyle/>
        <a:p>
          <a:endParaRPr lang="en-US"/>
        </a:p>
      </dgm:t>
    </dgm:pt>
    <dgm:pt modelId="{3C4DC331-952B-4539-9914-A0FFE40B0410}" type="pres">
      <dgm:prSet presAssocID="{4EC59D75-7D5F-4C35-9986-497951EEBB25}" presName="linear" presStyleCnt="0">
        <dgm:presLayoutVars>
          <dgm:dir/>
          <dgm:animLvl val="lvl"/>
          <dgm:resizeHandles val="exact"/>
        </dgm:presLayoutVars>
      </dgm:prSet>
      <dgm:spPr/>
    </dgm:pt>
    <dgm:pt modelId="{A41A0D21-9C38-4A0E-B6EA-A5E416E883F2}" type="pres">
      <dgm:prSet presAssocID="{BF129F52-EE0E-4E36-A5C8-72268D9AFB04}" presName="parentLin" presStyleCnt="0"/>
      <dgm:spPr/>
    </dgm:pt>
    <dgm:pt modelId="{F94DB46B-FA05-4946-88D6-A147DA02B726}" type="pres">
      <dgm:prSet presAssocID="{BF129F52-EE0E-4E36-A5C8-72268D9AFB04}" presName="parentLeftMargin" presStyleLbl="node1" presStyleIdx="0" presStyleCnt="3"/>
      <dgm:spPr/>
    </dgm:pt>
    <dgm:pt modelId="{E159AE3E-F3C1-435B-B63C-071E39168B70}" type="pres">
      <dgm:prSet presAssocID="{BF129F52-EE0E-4E36-A5C8-72268D9AFB04}" presName="parentText" presStyleLbl="node1" presStyleIdx="0" presStyleCnt="3">
        <dgm:presLayoutVars>
          <dgm:chMax val="0"/>
          <dgm:bulletEnabled val="1"/>
        </dgm:presLayoutVars>
      </dgm:prSet>
      <dgm:spPr/>
    </dgm:pt>
    <dgm:pt modelId="{C75E9D8D-56A5-4394-826F-67696CEA978D}" type="pres">
      <dgm:prSet presAssocID="{BF129F52-EE0E-4E36-A5C8-72268D9AFB04}" presName="negativeSpace" presStyleCnt="0"/>
      <dgm:spPr/>
    </dgm:pt>
    <dgm:pt modelId="{763BE2D9-F027-4BB0-AA4E-8E442D50B29E}" type="pres">
      <dgm:prSet presAssocID="{BF129F52-EE0E-4E36-A5C8-72268D9AFB04}" presName="childText" presStyleLbl="conFgAcc1" presStyleIdx="0" presStyleCnt="3">
        <dgm:presLayoutVars>
          <dgm:bulletEnabled val="1"/>
        </dgm:presLayoutVars>
      </dgm:prSet>
      <dgm:spPr/>
    </dgm:pt>
    <dgm:pt modelId="{609398FE-0DA9-43F9-9FDD-F1513E481D1E}" type="pres">
      <dgm:prSet presAssocID="{0A0BF86B-40A0-446D-99B4-C854CF9350EE}" presName="spaceBetweenRectangles" presStyleCnt="0"/>
      <dgm:spPr/>
    </dgm:pt>
    <dgm:pt modelId="{96A7DF69-6E50-4505-B91B-4A032C38190D}" type="pres">
      <dgm:prSet presAssocID="{4A19A53D-4848-46E9-9508-901AF0C95D2C}" presName="parentLin" presStyleCnt="0"/>
      <dgm:spPr/>
    </dgm:pt>
    <dgm:pt modelId="{36A69B5D-381D-4E6E-A650-9DACB9106107}" type="pres">
      <dgm:prSet presAssocID="{4A19A53D-4848-46E9-9508-901AF0C95D2C}" presName="parentLeftMargin" presStyleLbl="node1" presStyleIdx="0" presStyleCnt="3"/>
      <dgm:spPr/>
    </dgm:pt>
    <dgm:pt modelId="{44156E85-4DB3-4D6D-8DD9-1719963B6555}" type="pres">
      <dgm:prSet presAssocID="{4A19A53D-4848-46E9-9508-901AF0C95D2C}" presName="parentText" presStyleLbl="node1" presStyleIdx="1" presStyleCnt="3">
        <dgm:presLayoutVars>
          <dgm:chMax val="0"/>
          <dgm:bulletEnabled val="1"/>
        </dgm:presLayoutVars>
      </dgm:prSet>
      <dgm:spPr/>
    </dgm:pt>
    <dgm:pt modelId="{88BC0EF4-6061-4822-962C-E0F730CE880F}" type="pres">
      <dgm:prSet presAssocID="{4A19A53D-4848-46E9-9508-901AF0C95D2C}" presName="negativeSpace" presStyleCnt="0"/>
      <dgm:spPr/>
    </dgm:pt>
    <dgm:pt modelId="{BF8E768A-217B-485E-A166-C89050BC496B}" type="pres">
      <dgm:prSet presAssocID="{4A19A53D-4848-46E9-9508-901AF0C95D2C}" presName="childText" presStyleLbl="conFgAcc1" presStyleIdx="1" presStyleCnt="3">
        <dgm:presLayoutVars>
          <dgm:bulletEnabled val="1"/>
        </dgm:presLayoutVars>
      </dgm:prSet>
      <dgm:spPr/>
    </dgm:pt>
    <dgm:pt modelId="{CB83C647-8F0A-4DED-A21A-B8EA385D0A35}" type="pres">
      <dgm:prSet presAssocID="{441F3233-AB98-495B-B488-94D26AD263B0}" presName="spaceBetweenRectangles" presStyleCnt="0"/>
      <dgm:spPr/>
    </dgm:pt>
    <dgm:pt modelId="{3151032D-9837-4F54-994C-7E25F83366B1}" type="pres">
      <dgm:prSet presAssocID="{27E28E91-6ABC-4AED-90C4-62CD1D411AA3}" presName="parentLin" presStyleCnt="0"/>
      <dgm:spPr/>
    </dgm:pt>
    <dgm:pt modelId="{0151E68A-7857-45C1-9DD1-B2BDF12851ED}" type="pres">
      <dgm:prSet presAssocID="{27E28E91-6ABC-4AED-90C4-62CD1D411AA3}" presName="parentLeftMargin" presStyleLbl="node1" presStyleIdx="1" presStyleCnt="3"/>
      <dgm:spPr/>
    </dgm:pt>
    <dgm:pt modelId="{5DFD1E47-E141-451D-85D1-E9CCBFE08A21}" type="pres">
      <dgm:prSet presAssocID="{27E28E91-6ABC-4AED-90C4-62CD1D411AA3}" presName="parentText" presStyleLbl="node1" presStyleIdx="2" presStyleCnt="3">
        <dgm:presLayoutVars>
          <dgm:chMax val="0"/>
          <dgm:bulletEnabled val="1"/>
        </dgm:presLayoutVars>
      </dgm:prSet>
      <dgm:spPr/>
    </dgm:pt>
    <dgm:pt modelId="{4B9DEEBB-B348-4866-8F66-0AD838D625AC}" type="pres">
      <dgm:prSet presAssocID="{27E28E91-6ABC-4AED-90C4-62CD1D411AA3}" presName="negativeSpace" presStyleCnt="0"/>
      <dgm:spPr/>
    </dgm:pt>
    <dgm:pt modelId="{BB81EAED-A9BD-470E-97C6-DC10A63D37D9}" type="pres">
      <dgm:prSet presAssocID="{27E28E91-6ABC-4AED-90C4-62CD1D411AA3}" presName="childText" presStyleLbl="conFgAcc1" presStyleIdx="2" presStyleCnt="3">
        <dgm:presLayoutVars>
          <dgm:bulletEnabled val="1"/>
        </dgm:presLayoutVars>
      </dgm:prSet>
      <dgm:spPr/>
    </dgm:pt>
  </dgm:ptLst>
  <dgm:cxnLst>
    <dgm:cxn modelId="{1293A50A-3BA2-475B-B7F0-3102A4B0A985}" srcId="{4EC59D75-7D5F-4C35-9986-497951EEBB25}" destId="{4A19A53D-4848-46E9-9508-901AF0C95D2C}" srcOrd="1" destOrd="0" parTransId="{CE75AA9A-C15C-404C-A5D7-993AB3200F94}" sibTransId="{441F3233-AB98-495B-B488-94D26AD263B0}"/>
    <dgm:cxn modelId="{79C9291D-E19B-4A15-B368-C1A1E9D71280}" type="presOf" srcId="{4E40619C-23F1-447F-884D-66D1EEB37C69}" destId="{763BE2D9-F027-4BB0-AA4E-8E442D50B29E}" srcOrd="0" destOrd="1" presId="urn:microsoft.com/office/officeart/2005/8/layout/list1"/>
    <dgm:cxn modelId="{1AE85235-0B51-4597-BD9F-B0719F501BC0}" type="presOf" srcId="{8AE65280-4F72-4581-9967-E366D4F13387}" destId="{BF8E768A-217B-485E-A166-C89050BC496B}" srcOrd="0" destOrd="1" presId="urn:microsoft.com/office/officeart/2005/8/layout/list1"/>
    <dgm:cxn modelId="{A4B8C338-894B-4C61-8EF2-5BA5D3CBEA0E}" type="presOf" srcId="{05D6CA73-4C2F-451A-B335-1691850A1FA1}" destId="{BB81EAED-A9BD-470E-97C6-DC10A63D37D9}" srcOrd="0" destOrd="2" presId="urn:microsoft.com/office/officeart/2005/8/layout/list1"/>
    <dgm:cxn modelId="{A922C940-A4E3-4C4F-B8E4-D3BB1C0B3D11}" srcId="{27E28E91-6ABC-4AED-90C4-62CD1D411AA3}" destId="{B62AB115-B1E5-4A94-868E-08D60AA87D18}" srcOrd="0" destOrd="0" parTransId="{FAADE5A6-E4A6-4BA0-B1E2-D8CFE6F3C64C}" sibTransId="{516EBA4E-E448-49E5-9C25-F61A07BB9794}"/>
    <dgm:cxn modelId="{907A0A5B-F433-40C5-AD57-2B7047D2F9C2}" type="presOf" srcId="{B62AB115-B1E5-4A94-868E-08D60AA87D18}" destId="{BB81EAED-A9BD-470E-97C6-DC10A63D37D9}" srcOrd="0" destOrd="0" presId="urn:microsoft.com/office/officeart/2005/8/layout/list1"/>
    <dgm:cxn modelId="{C7D5C941-2103-4FEA-A3F2-48E6E81BC42B}" type="presOf" srcId="{A009782A-13FD-4E26-B247-0A379936DE04}" destId="{763BE2D9-F027-4BB0-AA4E-8E442D50B29E}" srcOrd="0" destOrd="4" presId="urn:microsoft.com/office/officeart/2005/8/layout/list1"/>
    <dgm:cxn modelId="{80C70D6C-6420-4D3D-B6C1-06C9C2940BCC}" type="presOf" srcId="{4A19A53D-4848-46E9-9508-901AF0C95D2C}" destId="{36A69B5D-381D-4E6E-A650-9DACB9106107}" srcOrd="0" destOrd="0" presId="urn:microsoft.com/office/officeart/2005/8/layout/list1"/>
    <dgm:cxn modelId="{13D67053-51C7-49B5-9CD4-03C7AAFC5146}" srcId="{BF129F52-EE0E-4E36-A5C8-72268D9AFB04}" destId="{D0B6E00F-99F6-4618-A1D5-C7B883A9F097}" srcOrd="2" destOrd="0" parTransId="{304B52F6-8DBC-4205-881C-8FFBA209D913}" sibTransId="{07FC5A2E-EB72-423A-8713-C9EEE3180D6B}"/>
    <dgm:cxn modelId="{89650877-B991-42DF-9CF9-B15924A73A74}" srcId="{BF129F52-EE0E-4E36-A5C8-72268D9AFB04}" destId="{6F847894-88CD-4A24-96BD-E07658B75CFA}" srcOrd="0" destOrd="0" parTransId="{F6FAC1B5-B14E-4AC7-BEC0-59ED33F82A09}" sibTransId="{4635AFB0-F946-46C1-ACB5-600AA8A57C6D}"/>
    <dgm:cxn modelId="{6DDEA278-E32E-4AF4-A5C5-A225C9DCEAE1}" srcId="{BF129F52-EE0E-4E36-A5C8-72268D9AFB04}" destId="{4E40619C-23F1-447F-884D-66D1EEB37C69}" srcOrd="1" destOrd="0" parTransId="{D73D0F3A-403B-4EBA-ABC7-B5C9AFD0FD40}" sibTransId="{D9559B47-2BAB-4B72-8128-5DD570EE8F3B}"/>
    <dgm:cxn modelId="{692B3259-30ED-48F5-A8CC-349AA3DD2154}" srcId="{27E28E91-6ABC-4AED-90C4-62CD1D411AA3}" destId="{08CF3743-C946-4B33-8843-F64B3216DACA}" srcOrd="1" destOrd="0" parTransId="{13582FA6-F213-47A6-8087-60F4FEC19D18}" sibTransId="{5863E398-201E-455F-B29C-7E9EE7AFB745}"/>
    <dgm:cxn modelId="{BC67A27E-84C9-4AD3-9D3B-A1FFEE24CAF9}" type="presOf" srcId="{08CF3743-C946-4B33-8843-F64B3216DACA}" destId="{BB81EAED-A9BD-470E-97C6-DC10A63D37D9}" srcOrd="0" destOrd="1" presId="urn:microsoft.com/office/officeart/2005/8/layout/list1"/>
    <dgm:cxn modelId="{7EB2A384-0304-440E-A45E-2C0011AC19E3}" type="presOf" srcId="{4A19A53D-4848-46E9-9508-901AF0C95D2C}" destId="{44156E85-4DB3-4D6D-8DD9-1719963B6555}" srcOrd="1" destOrd="0" presId="urn:microsoft.com/office/officeart/2005/8/layout/list1"/>
    <dgm:cxn modelId="{21ADC886-E484-4670-A33B-BF97DCB0A40A}" srcId="{BF129F52-EE0E-4E36-A5C8-72268D9AFB04}" destId="{ED660C13-2813-4752-81BA-9EEA6FD1094A}" srcOrd="3" destOrd="0" parTransId="{EBB66EB1-E64C-47DA-9FB9-2C80C3969C41}" sibTransId="{E42C3056-7283-4498-A6B8-AD2CFBA79F92}"/>
    <dgm:cxn modelId="{24B2178F-6176-4807-849E-4D69C6104C80}" srcId="{BF129F52-EE0E-4E36-A5C8-72268D9AFB04}" destId="{A009782A-13FD-4E26-B247-0A379936DE04}" srcOrd="4" destOrd="0" parTransId="{64676EEE-B517-46CB-98B7-47E13913957D}" sibTransId="{4C113805-E73C-4615-9051-D2CF3A603D36}"/>
    <dgm:cxn modelId="{ADE05D93-B073-4D95-BB5F-AE016EB9D732}" type="presOf" srcId="{4EC59D75-7D5F-4C35-9986-497951EEBB25}" destId="{3C4DC331-952B-4539-9914-A0FFE40B0410}" srcOrd="0" destOrd="0" presId="urn:microsoft.com/office/officeart/2005/8/layout/list1"/>
    <dgm:cxn modelId="{1FE14798-4735-4D36-B765-36795C5B3BCF}" srcId="{4A19A53D-4848-46E9-9508-901AF0C95D2C}" destId="{AD10C4D7-BFC3-4693-BAF4-E6667D5D25E3}" srcOrd="0" destOrd="0" parTransId="{FCD7D5C8-3514-44F0-8578-DC9F70046A5B}" sibTransId="{93A22D53-DDAA-4CF7-9E5F-63E0D3A9CAAF}"/>
    <dgm:cxn modelId="{5FF8D49A-A3FE-4333-9B41-467270DA304E}" type="presOf" srcId="{D0B6E00F-99F6-4618-A1D5-C7B883A9F097}" destId="{763BE2D9-F027-4BB0-AA4E-8E442D50B29E}" srcOrd="0" destOrd="2" presId="urn:microsoft.com/office/officeart/2005/8/layout/list1"/>
    <dgm:cxn modelId="{B773F69C-4225-43C8-9FF9-05A4920BDD54}" type="presOf" srcId="{BF129F52-EE0E-4E36-A5C8-72268D9AFB04}" destId="{F94DB46B-FA05-4946-88D6-A147DA02B726}" srcOrd="0" destOrd="0" presId="urn:microsoft.com/office/officeart/2005/8/layout/list1"/>
    <dgm:cxn modelId="{6687CC9E-91DA-4CC7-9E6C-4CBFA827B58F}" type="presOf" srcId="{ED660C13-2813-4752-81BA-9EEA6FD1094A}" destId="{763BE2D9-F027-4BB0-AA4E-8E442D50B29E}" srcOrd="0" destOrd="3" presId="urn:microsoft.com/office/officeart/2005/8/layout/list1"/>
    <dgm:cxn modelId="{718489B0-B876-483E-9CE0-034A8BB8E825}" type="presOf" srcId="{BF129F52-EE0E-4E36-A5C8-72268D9AFB04}" destId="{E159AE3E-F3C1-435B-B63C-071E39168B70}" srcOrd="1" destOrd="0" presId="urn:microsoft.com/office/officeart/2005/8/layout/list1"/>
    <dgm:cxn modelId="{3ADA6EB4-7FDE-4721-B5D8-7726485EAAFE}" type="presOf" srcId="{6F847894-88CD-4A24-96BD-E07658B75CFA}" destId="{763BE2D9-F027-4BB0-AA4E-8E442D50B29E}" srcOrd="0" destOrd="0" presId="urn:microsoft.com/office/officeart/2005/8/layout/list1"/>
    <dgm:cxn modelId="{94DCD8B6-6051-4776-B42A-FAFDCA28138C}" srcId="{4EC59D75-7D5F-4C35-9986-497951EEBB25}" destId="{27E28E91-6ABC-4AED-90C4-62CD1D411AA3}" srcOrd="2" destOrd="0" parTransId="{CA61E27C-5ED2-484A-A30F-55A5EF3E5986}" sibTransId="{1086989F-1F54-4600-B86A-7F2F77F2C478}"/>
    <dgm:cxn modelId="{CEB8C0C7-066C-49E7-B176-6FF2E5D41107}" type="presOf" srcId="{27E28E91-6ABC-4AED-90C4-62CD1D411AA3}" destId="{5DFD1E47-E141-451D-85D1-E9CCBFE08A21}" srcOrd="1" destOrd="0" presId="urn:microsoft.com/office/officeart/2005/8/layout/list1"/>
    <dgm:cxn modelId="{803537D9-80D3-4966-96DF-B18CBB14AB0D}" type="presOf" srcId="{AD10C4D7-BFC3-4693-BAF4-E6667D5D25E3}" destId="{BF8E768A-217B-485E-A166-C89050BC496B}" srcOrd="0" destOrd="0" presId="urn:microsoft.com/office/officeart/2005/8/layout/list1"/>
    <dgm:cxn modelId="{4E2056EC-A663-402E-99C1-C8ECDA9FCFD6}" srcId="{27E28E91-6ABC-4AED-90C4-62CD1D411AA3}" destId="{05D6CA73-4C2F-451A-B335-1691850A1FA1}" srcOrd="2" destOrd="0" parTransId="{8312B20D-B48A-4C89-9EDB-2734B68ADAB8}" sibTransId="{B89F6365-5242-48C6-B0C8-0799CFBBA11D}"/>
    <dgm:cxn modelId="{737F1FF2-AEDF-4F1B-9302-C13A8152A3AE}" srcId="{4A19A53D-4848-46E9-9508-901AF0C95D2C}" destId="{8AE65280-4F72-4581-9967-E366D4F13387}" srcOrd="1" destOrd="0" parTransId="{402C0D88-D639-4A07-AB01-A7B250D6D964}" sibTransId="{93541B9A-41EA-438E-B175-49BF30A1A5FB}"/>
    <dgm:cxn modelId="{C84B3BF2-2A21-400E-85C9-55AC69BFF84F}" type="presOf" srcId="{27E28E91-6ABC-4AED-90C4-62CD1D411AA3}" destId="{0151E68A-7857-45C1-9DD1-B2BDF12851ED}" srcOrd="0" destOrd="0" presId="urn:microsoft.com/office/officeart/2005/8/layout/list1"/>
    <dgm:cxn modelId="{1336A0FC-BBF6-4486-B965-720E6F340421}" srcId="{4EC59D75-7D5F-4C35-9986-497951EEBB25}" destId="{BF129F52-EE0E-4E36-A5C8-72268D9AFB04}" srcOrd="0" destOrd="0" parTransId="{F1EEA2A8-8F4A-4858-820F-8E77BAF87BF7}" sibTransId="{0A0BF86B-40A0-446D-99B4-C854CF9350EE}"/>
    <dgm:cxn modelId="{CA1AA5AD-9D7C-4E38-B547-F066C007BFA6}" type="presParOf" srcId="{3C4DC331-952B-4539-9914-A0FFE40B0410}" destId="{A41A0D21-9C38-4A0E-B6EA-A5E416E883F2}" srcOrd="0" destOrd="0" presId="urn:microsoft.com/office/officeart/2005/8/layout/list1"/>
    <dgm:cxn modelId="{A8AD2373-593F-400A-996D-8EDB52C28EB0}" type="presParOf" srcId="{A41A0D21-9C38-4A0E-B6EA-A5E416E883F2}" destId="{F94DB46B-FA05-4946-88D6-A147DA02B726}" srcOrd="0" destOrd="0" presId="urn:microsoft.com/office/officeart/2005/8/layout/list1"/>
    <dgm:cxn modelId="{7FF6339B-5D58-4BAB-A32E-73CC4D0B3392}" type="presParOf" srcId="{A41A0D21-9C38-4A0E-B6EA-A5E416E883F2}" destId="{E159AE3E-F3C1-435B-B63C-071E39168B70}" srcOrd="1" destOrd="0" presId="urn:microsoft.com/office/officeart/2005/8/layout/list1"/>
    <dgm:cxn modelId="{8FE1881A-A990-47F4-A6D8-AC7D218188C1}" type="presParOf" srcId="{3C4DC331-952B-4539-9914-A0FFE40B0410}" destId="{C75E9D8D-56A5-4394-826F-67696CEA978D}" srcOrd="1" destOrd="0" presId="urn:microsoft.com/office/officeart/2005/8/layout/list1"/>
    <dgm:cxn modelId="{54F7653E-8B8E-4883-BAAD-1ABEBA17903F}" type="presParOf" srcId="{3C4DC331-952B-4539-9914-A0FFE40B0410}" destId="{763BE2D9-F027-4BB0-AA4E-8E442D50B29E}" srcOrd="2" destOrd="0" presId="urn:microsoft.com/office/officeart/2005/8/layout/list1"/>
    <dgm:cxn modelId="{F11827A3-2421-486F-B9AE-8E22F691009E}" type="presParOf" srcId="{3C4DC331-952B-4539-9914-A0FFE40B0410}" destId="{609398FE-0DA9-43F9-9FDD-F1513E481D1E}" srcOrd="3" destOrd="0" presId="urn:microsoft.com/office/officeart/2005/8/layout/list1"/>
    <dgm:cxn modelId="{C71E8EA3-8CEC-4F4A-867B-8EADE75BCF3D}" type="presParOf" srcId="{3C4DC331-952B-4539-9914-A0FFE40B0410}" destId="{96A7DF69-6E50-4505-B91B-4A032C38190D}" srcOrd="4" destOrd="0" presId="urn:microsoft.com/office/officeart/2005/8/layout/list1"/>
    <dgm:cxn modelId="{97430736-25FE-469B-AA98-ACA94CCD1B46}" type="presParOf" srcId="{96A7DF69-6E50-4505-B91B-4A032C38190D}" destId="{36A69B5D-381D-4E6E-A650-9DACB9106107}" srcOrd="0" destOrd="0" presId="urn:microsoft.com/office/officeart/2005/8/layout/list1"/>
    <dgm:cxn modelId="{591E7BE6-75B5-4C20-AF25-F019B721D4BB}" type="presParOf" srcId="{96A7DF69-6E50-4505-B91B-4A032C38190D}" destId="{44156E85-4DB3-4D6D-8DD9-1719963B6555}" srcOrd="1" destOrd="0" presId="urn:microsoft.com/office/officeart/2005/8/layout/list1"/>
    <dgm:cxn modelId="{A007AA35-88AE-4ED1-87E5-A69E4A8D4A13}" type="presParOf" srcId="{3C4DC331-952B-4539-9914-A0FFE40B0410}" destId="{88BC0EF4-6061-4822-962C-E0F730CE880F}" srcOrd="5" destOrd="0" presId="urn:microsoft.com/office/officeart/2005/8/layout/list1"/>
    <dgm:cxn modelId="{0D57C242-6083-442C-B52F-10D414C7DF6A}" type="presParOf" srcId="{3C4DC331-952B-4539-9914-A0FFE40B0410}" destId="{BF8E768A-217B-485E-A166-C89050BC496B}" srcOrd="6" destOrd="0" presId="urn:microsoft.com/office/officeart/2005/8/layout/list1"/>
    <dgm:cxn modelId="{57291FF4-1111-4F8A-8094-4A04F5ACD110}" type="presParOf" srcId="{3C4DC331-952B-4539-9914-A0FFE40B0410}" destId="{CB83C647-8F0A-4DED-A21A-B8EA385D0A35}" srcOrd="7" destOrd="0" presId="urn:microsoft.com/office/officeart/2005/8/layout/list1"/>
    <dgm:cxn modelId="{6C7A747F-D87F-4FDC-A5E0-2E68BD9C622E}" type="presParOf" srcId="{3C4DC331-952B-4539-9914-A0FFE40B0410}" destId="{3151032D-9837-4F54-994C-7E25F83366B1}" srcOrd="8" destOrd="0" presId="urn:microsoft.com/office/officeart/2005/8/layout/list1"/>
    <dgm:cxn modelId="{3C32C43E-7F4D-4782-A19F-1926B5C11B4B}" type="presParOf" srcId="{3151032D-9837-4F54-994C-7E25F83366B1}" destId="{0151E68A-7857-45C1-9DD1-B2BDF12851ED}" srcOrd="0" destOrd="0" presId="urn:microsoft.com/office/officeart/2005/8/layout/list1"/>
    <dgm:cxn modelId="{F204818E-BD66-4892-89D1-F607AD21E36C}" type="presParOf" srcId="{3151032D-9837-4F54-994C-7E25F83366B1}" destId="{5DFD1E47-E141-451D-85D1-E9CCBFE08A21}" srcOrd="1" destOrd="0" presId="urn:microsoft.com/office/officeart/2005/8/layout/list1"/>
    <dgm:cxn modelId="{19C860AC-F7A2-481A-8FE7-3CD15FFC01A0}" type="presParOf" srcId="{3C4DC331-952B-4539-9914-A0FFE40B0410}" destId="{4B9DEEBB-B348-4866-8F66-0AD838D625AC}" srcOrd="9" destOrd="0" presId="urn:microsoft.com/office/officeart/2005/8/layout/list1"/>
    <dgm:cxn modelId="{6F384643-4A5B-40BD-8E03-929256EA8DD8}" type="presParOf" srcId="{3C4DC331-952B-4539-9914-A0FFE40B0410}" destId="{BB81EAED-A9BD-470E-97C6-DC10A63D37D9}"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2E512B-6253-403E-B09D-2DF35DA706C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1FCB024-C6EF-44B1-B004-CA20ECE867E6}">
      <dgm:prSet/>
      <dgm:spPr/>
      <dgm:t>
        <a:bodyPr/>
        <a:lstStyle/>
        <a:p>
          <a:r>
            <a:rPr lang="en-US"/>
            <a:t>Reflection on intentions</a:t>
          </a:r>
        </a:p>
      </dgm:t>
    </dgm:pt>
    <dgm:pt modelId="{0178EC22-0C11-424E-883B-E54E353DCDF0}" type="parTrans" cxnId="{21F4C767-C0FD-4621-9821-577E84B92F9E}">
      <dgm:prSet/>
      <dgm:spPr/>
      <dgm:t>
        <a:bodyPr/>
        <a:lstStyle/>
        <a:p>
          <a:endParaRPr lang="en-US"/>
        </a:p>
      </dgm:t>
    </dgm:pt>
    <dgm:pt modelId="{0FB870A6-3FC8-4F8C-AB59-892A036A1E14}" type="sibTrans" cxnId="{21F4C767-C0FD-4621-9821-577E84B92F9E}">
      <dgm:prSet/>
      <dgm:spPr/>
      <dgm:t>
        <a:bodyPr/>
        <a:lstStyle/>
        <a:p>
          <a:endParaRPr lang="en-US"/>
        </a:p>
      </dgm:t>
    </dgm:pt>
    <dgm:pt modelId="{E1E6BD0E-BDDA-490F-A083-DCB4BD7A6379}">
      <dgm:prSet/>
      <dgm:spPr/>
      <dgm:t>
        <a:bodyPr/>
        <a:lstStyle/>
        <a:p>
          <a:r>
            <a:rPr lang="en-US"/>
            <a:t>Consideration of how your goals align with those of the community</a:t>
          </a:r>
        </a:p>
      </dgm:t>
    </dgm:pt>
    <dgm:pt modelId="{2C9A091B-9B4D-46E2-93EA-1BDC84E0B269}" type="parTrans" cxnId="{B0A3797E-1C3A-441C-A6F9-E18FC9CBEE76}">
      <dgm:prSet/>
      <dgm:spPr/>
      <dgm:t>
        <a:bodyPr/>
        <a:lstStyle/>
        <a:p>
          <a:endParaRPr lang="en-US"/>
        </a:p>
      </dgm:t>
    </dgm:pt>
    <dgm:pt modelId="{4E6312B7-0BCA-483F-A3E2-0AE389A6D93C}" type="sibTrans" cxnId="{B0A3797E-1C3A-441C-A6F9-E18FC9CBEE76}">
      <dgm:prSet/>
      <dgm:spPr/>
      <dgm:t>
        <a:bodyPr/>
        <a:lstStyle/>
        <a:p>
          <a:endParaRPr lang="en-US"/>
        </a:p>
      </dgm:t>
    </dgm:pt>
    <dgm:pt modelId="{EB8FA950-8F8E-4603-B778-9D4D7DA513AD}">
      <dgm:prSet/>
      <dgm:spPr/>
      <dgm:t>
        <a:bodyPr/>
        <a:lstStyle/>
        <a:p>
          <a:r>
            <a:rPr lang="en-US"/>
            <a:t>Thoughtfulness for the impact your presence may have</a:t>
          </a:r>
        </a:p>
      </dgm:t>
    </dgm:pt>
    <dgm:pt modelId="{DD411FFE-A326-489D-B6E2-27797FE504B4}" type="parTrans" cxnId="{A30475D1-1449-414D-80CD-93DE0EC9C7FB}">
      <dgm:prSet/>
      <dgm:spPr/>
      <dgm:t>
        <a:bodyPr/>
        <a:lstStyle/>
        <a:p>
          <a:endParaRPr lang="en-US"/>
        </a:p>
      </dgm:t>
    </dgm:pt>
    <dgm:pt modelId="{7B551CF6-9797-4955-9849-E0E250B1E669}" type="sibTrans" cxnId="{A30475D1-1449-414D-80CD-93DE0EC9C7FB}">
      <dgm:prSet/>
      <dgm:spPr/>
      <dgm:t>
        <a:bodyPr/>
        <a:lstStyle/>
        <a:p>
          <a:endParaRPr lang="en-US"/>
        </a:p>
      </dgm:t>
    </dgm:pt>
    <dgm:pt modelId="{166DDFB8-CE2E-4FE8-A84F-D9A256E69194}" type="pres">
      <dgm:prSet presAssocID="{E22E512B-6253-403E-B09D-2DF35DA706C3}" presName="root" presStyleCnt="0">
        <dgm:presLayoutVars>
          <dgm:dir/>
          <dgm:resizeHandles val="exact"/>
        </dgm:presLayoutVars>
      </dgm:prSet>
      <dgm:spPr/>
    </dgm:pt>
    <dgm:pt modelId="{9F3B3A73-C06A-48E5-93D0-4BE4D1000D95}" type="pres">
      <dgm:prSet presAssocID="{31FCB024-C6EF-44B1-B004-CA20ECE867E6}" presName="compNode" presStyleCnt="0"/>
      <dgm:spPr/>
    </dgm:pt>
    <dgm:pt modelId="{4A3A6D1C-3935-41A4-90F3-40F6493E65D4}" type="pres">
      <dgm:prSet presAssocID="{31FCB024-C6EF-44B1-B004-CA20ECE867E6}" presName="bgRect" presStyleLbl="bgShp" presStyleIdx="0" presStyleCnt="3"/>
      <dgm:spPr/>
    </dgm:pt>
    <dgm:pt modelId="{06784DD1-3300-42BA-AFDD-8684112B66AD}" type="pres">
      <dgm:prSet presAssocID="{31FCB024-C6EF-44B1-B004-CA20ECE867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ought bubble"/>
        </a:ext>
      </dgm:extLst>
    </dgm:pt>
    <dgm:pt modelId="{3B67152B-D2A4-48F2-9924-FBF797E335B5}" type="pres">
      <dgm:prSet presAssocID="{31FCB024-C6EF-44B1-B004-CA20ECE867E6}" presName="spaceRect" presStyleCnt="0"/>
      <dgm:spPr/>
    </dgm:pt>
    <dgm:pt modelId="{81F24E5B-6050-4659-9C8D-A4E092576433}" type="pres">
      <dgm:prSet presAssocID="{31FCB024-C6EF-44B1-B004-CA20ECE867E6}" presName="parTx" presStyleLbl="revTx" presStyleIdx="0" presStyleCnt="3">
        <dgm:presLayoutVars>
          <dgm:chMax val="0"/>
          <dgm:chPref val="0"/>
        </dgm:presLayoutVars>
      </dgm:prSet>
      <dgm:spPr/>
    </dgm:pt>
    <dgm:pt modelId="{5313DBAF-BCF5-41E1-A195-AC09F0843E5D}" type="pres">
      <dgm:prSet presAssocID="{0FB870A6-3FC8-4F8C-AB59-892A036A1E14}" presName="sibTrans" presStyleCnt="0"/>
      <dgm:spPr/>
    </dgm:pt>
    <dgm:pt modelId="{E7A34820-6967-41D6-88FA-455C86B80BA0}" type="pres">
      <dgm:prSet presAssocID="{E1E6BD0E-BDDA-490F-A083-DCB4BD7A6379}" presName="compNode" presStyleCnt="0"/>
      <dgm:spPr/>
    </dgm:pt>
    <dgm:pt modelId="{5E119374-E5E8-4F05-A4C2-59791B55A7A1}" type="pres">
      <dgm:prSet presAssocID="{E1E6BD0E-BDDA-490F-A083-DCB4BD7A6379}" presName="bgRect" presStyleLbl="bgShp" presStyleIdx="1" presStyleCnt="3"/>
      <dgm:spPr/>
    </dgm:pt>
    <dgm:pt modelId="{6CFABFC6-F92D-42CE-95CB-FA2C377388FA}" type="pres">
      <dgm:prSet presAssocID="{E1E6BD0E-BDDA-490F-A083-DCB4BD7A637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AE3AACC1-64C3-4AFF-B8D8-F7F366CCC608}" type="pres">
      <dgm:prSet presAssocID="{E1E6BD0E-BDDA-490F-A083-DCB4BD7A6379}" presName="spaceRect" presStyleCnt="0"/>
      <dgm:spPr/>
    </dgm:pt>
    <dgm:pt modelId="{7F693F6C-CFED-42F5-8A16-41AD6940357E}" type="pres">
      <dgm:prSet presAssocID="{E1E6BD0E-BDDA-490F-A083-DCB4BD7A6379}" presName="parTx" presStyleLbl="revTx" presStyleIdx="1" presStyleCnt="3">
        <dgm:presLayoutVars>
          <dgm:chMax val="0"/>
          <dgm:chPref val="0"/>
        </dgm:presLayoutVars>
      </dgm:prSet>
      <dgm:spPr/>
    </dgm:pt>
    <dgm:pt modelId="{94EB174B-C7EF-428F-98EB-12E0A11F508D}" type="pres">
      <dgm:prSet presAssocID="{4E6312B7-0BCA-483F-A3E2-0AE389A6D93C}" presName="sibTrans" presStyleCnt="0"/>
      <dgm:spPr/>
    </dgm:pt>
    <dgm:pt modelId="{AC6411DF-F1B2-400D-9684-C4A266AB1283}" type="pres">
      <dgm:prSet presAssocID="{EB8FA950-8F8E-4603-B778-9D4D7DA513AD}" presName="compNode" presStyleCnt="0"/>
      <dgm:spPr/>
    </dgm:pt>
    <dgm:pt modelId="{0E12D5B6-E8D7-4F09-BEA8-11D29DDA7C02}" type="pres">
      <dgm:prSet presAssocID="{EB8FA950-8F8E-4603-B778-9D4D7DA513AD}" presName="bgRect" presStyleLbl="bgShp" presStyleIdx="2" presStyleCnt="3"/>
      <dgm:spPr/>
    </dgm:pt>
    <dgm:pt modelId="{ECCCC9E6-1952-4EF5-B583-290B3203A69D}" type="pres">
      <dgm:prSet presAssocID="{EB8FA950-8F8E-4603-B778-9D4D7DA513A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E9E2ACAF-CDF2-4451-AB08-0B3C75F0D121}" type="pres">
      <dgm:prSet presAssocID="{EB8FA950-8F8E-4603-B778-9D4D7DA513AD}" presName="spaceRect" presStyleCnt="0"/>
      <dgm:spPr/>
    </dgm:pt>
    <dgm:pt modelId="{AF51A4A6-C572-48A9-B76A-A04BD37B04A6}" type="pres">
      <dgm:prSet presAssocID="{EB8FA950-8F8E-4603-B778-9D4D7DA513AD}" presName="parTx" presStyleLbl="revTx" presStyleIdx="2" presStyleCnt="3">
        <dgm:presLayoutVars>
          <dgm:chMax val="0"/>
          <dgm:chPref val="0"/>
        </dgm:presLayoutVars>
      </dgm:prSet>
      <dgm:spPr/>
    </dgm:pt>
  </dgm:ptLst>
  <dgm:cxnLst>
    <dgm:cxn modelId="{836EA30B-6825-44AB-A882-56BF59A2942F}" type="presOf" srcId="{E1E6BD0E-BDDA-490F-A083-DCB4BD7A6379}" destId="{7F693F6C-CFED-42F5-8A16-41AD6940357E}" srcOrd="0" destOrd="0" presId="urn:microsoft.com/office/officeart/2018/2/layout/IconVerticalSolidList"/>
    <dgm:cxn modelId="{C126510D-BF8A-4ECF-9B52-F8964A17BE67}" type="presOf" srcId="{E22E512B-6253-403E-B09D-2DF35DA706C3}" destId="{166DDFB8-CE2E-4FE8-A84F-D9A256E69194}" srcOrd="0" destOrd="0" presId="urn:microsoft.com/office/officeart/2018/2/layout/IconVerticalSolidList"/>
    <dgm:cxn modelId="{21F4C767-C0FD-4621-9821-577E84B92F9E}" srcId="{E22E512B-6253-403E-B09D-2DF35DA706C3}" destId="{31FCB024-C6EF-44B1-B004-CA20ECE867E6}" srcOrd="0" destOrd="0" parTransId="{0178EC22-0C11-424E-883B-E54E353DCDF0}" sibTransId="{0FB870A6-3FC8-4F8C-AB59-892A036A1E14}"/>
    <dgm:cxn modelId="{B0A3797E-1C3A-441C-A6F9-E18FC9CBEE76}" srcId="{E22E512B-6253-403E-B09D-2DF35DA706C3}" destId="{E1E6BD0E-BDDA-490F-A083-DCB4BD7A6379}" srcOrd="1" destOrd="0" parTransId="{2C9A091B-9B4D-46E2-93EA-1BDC84E0B269}" sibTransId="{4E6312B7-0BCA-483F-A3E2-0AE389A6D93C}"/>
    <dgm:cxn modelId="{816A0593-965E-4D9A-963D-96C3058CC004}" type="presOf" srcId="{EB8FA950-8F8E-4603-B778-9D4D7DA513AD}" destId="{AF51A4A6-C572-48A9-B76A-A04BD37B04A6}" srcOrd="0" destOrd="0" presId="urn:microsoft.com/office/officeart/2018/2/layout/IconVerticalSolidList"/>
    <dgm:cxn modelId="{A30475D1-1449-414D-80CD-93DE0EC9C7FB}" srcId="{E22E512B-6253-403E-B09D-2DF35DA706C3}" destId="{EB8FA950-8F8E-4603-B778-9D4D7DA513AD}" srcOrd="2" destOrd="0" parTransId="{DD411FFE-A326-489D-B6E2-27797FE504B4}" sibTransId="{7B551CF6-9797-4955-9849-E0E250B1E669}"/>
    <dgm:cxn modelId="{B1FAEFE4-5D3D-470C-87C7-E2B45FE6928F}" type="presOf" srcId="{31FCB024-C6EF-44B1-B004-CA20ECE867E6}" destId="{81F24E5B-6050-4659-9C8D-A4E092576433}" srcOrd="0" destOrd="0" presId="urn:microsoft.com/office/officeart/2018/2/layout/IconVerticalSolidList"/>
    <dgm:cxn modelId="{1FFCD2A8-7147-4A8B-A83A-BF1EF7402D69}" type="presParOf" srcId="{166DDFB8-CE2E-4FE8-A84F-D9A256E69194}" destId="{9F3B3A73-C06A-48E5-93D0-4BE4D1000D95}" srcOrd="0" destOrd="0" presId="urn:microsoft.com/office/officeart/2018/2/layout/IconVerticalSolidList"/>
    <dgm:cxn modelId="{8766E19C-F772-453C-8ECF-683C9A78FDD5}" type="presParOf" srcId="{9F3B3A73-C06A-48E5-93D0-4BE4D1000D95}" destId="{4A3A6D1C-3935-41A4-90F3-40F6493E65D4}" srcOrd="0" destOrd="0" presId="urn:microsoft.com/office/officeart/2018/2/layout/IconVerticalSolidList"/>
    <dgm:cxn modelId="{05528D89-2BDD-46AC-BF46-596658973260}" type="presParOf" srcId="{9F3B3A73-C06A-48E5-93D0-4BE4D1000D95}" destId="{06784DD1-3300-42BA-AFDD-8684112B66AD}" srcOrd="1" destOrd="0" presId="urn:microsoft.com/office/officeart/2018/2/layout/IconVerticalSolidList"/>
    <dgm:cxn modelId="{9BE05E2A-24F1-4EC7-A854-87FE162214FD}" type="presParOf" srcId="{9F3B3A73-C06A-48E5-93D0-4BE4D1000D95}" destId="{3B67152B-D2A4-48F2-9924-FBF797E335B5}" srcOrd="2" destOrd="0" presId="urn:microsoft.com/office/officeart/2018/2/layout/IconVerticalSolidList"/>
    <dgm:cxn modelId="{9D5A16BA-F0DC-4815-A7DA-27298A8DF1CD}" type="presParOf" srcId="{9F3B3A73-C06A-48E5-93D0-4BE4D1000D95}" destId="{81F24E5B-6050-4659-9C8D-A4E092576433}" srcOrd="3" destOrd="0" presId="urn:microsoft.com/office/officeart/2018/2/layout/IconVerticalSolidList"/>
    <dgm:cxn modelId="{F41A131A-8CEF-4BA5-BF34-A5350A8F3868}" type="presParOf" srcId="{166DDFB8-CE2E-4FE8-A84F-D9A256E69194}" destId="{5313DBAF-BCF5-41E1-A195-AC09F0843E5D}" srcOrd="1" destOrd="0" presId="urn:microsoft.com/office/officeart/2018/2/layout/IconVerticalSolidList"/>
    <dgm:cxn modelId="{1930B5F2-31C6-4F75-8941-B6C06B088E92}" type="presParOf" srcId="{166DDFB8-CE2E-4FE8-A84F-D9A256E69194}" destId="{E7A34820-6967-41D6-88FA-455C86B80BA0}" srcOrd="2" destOrd="0" presId="urn:microsoft.com/office/officeart/2018/2/layout/IconVerticalSolidList"/>
    <dgm:cxn modelId="{D6115375-540A-4785-BCFE-01FCE0DBDA7A}" type="presParOf" srcId="{E7A34820-6967-41D6-88FA-455C86B80BA0}" destId="{5E119374-E5E8-4F05-A4C2-59791B55A7A1}" srcOrd="0" destOrd="0" presId="urn:microsoft.com/office/officeart/2018/2/layout/IconVerticalSolidList"/>
    <dgm:cxn modelId="{E6E64B35-050E-4924-8B7D-EBEAFCCB8B6A}" type="presParOf" srcId="{E7A34820-6967-41D6-88FA-455C86B80BA0}" destId="{6CFABFC6-F92D-42CE-95CB-FA2C377388FA}" srcOrd="1" destOrd="0" presId="urn:microsoft.com/office/officeart/2018/2/layout/IconVerticalSolidList"/>
    <dgm:cxn modelId="{5D00CE16-4DD3-4C37-B4F5-DE7942AEE72A}" type="presParOf" srcId="{E7A34820-6967-41D6-88FA-455C86B80BA0}" destId="{AE3AACC1-64C3-4AFF-B8D8-F7F366CCC608}" srcOrd="2" destOrd="0" presId="urn:microsoft.com/office/officeart/2018/2/layout/IconVerticalSolidList"/>
    <dgm:cxn modelId="{CA245574-2CD1-47D3-8FA6-10FE6309DE42}" type="presParOf" srcId="{E7A34820-6967-41D6-88FA-455C86B80BA0}" destId="{7F693F6C-CFED-42F5-8A16-41AD6940357E}" srcOrd="3" destOrd="0" presId="urn:microsoft.com/office/officeart/2018/2/layout/IconVerticalSolidList"/>
    <dgm:cxn modelId="{DC0021C7-7F91-419D-833F-4387E99C82C9}" type="presParOf" srcId="{166DDFB8-CE2E-4FE8-A84F-D9A256E69194}" destId="{94EB174B-C7EF-428F-98EB-12E0A11F508D}" srcOrd="3" destOrd="0" presId="urn:microsoft.com/office/officeart/2018/2/layout/IconVerticalSolidList"/>
    <dgm:cxn modelId="{9F75141A-1387-402C-9E82-6DEA6399DED7}" type="presParOf" srcId="{166DDFB8-CE2E-4FE8-A84F-D9A256E69194}" destId="{AC6411DF-F1B2-400D-9684-C4A266AB1283}" srcOrd="4" destOrd="0" presId="urn:microsoft.com/office/officeart/2018/2/layout/IconVerticalSolidList"/>
    <dgm:cxn modelId="{98845251-3201-442C-8F27-2E9930457A25}" type="presParOf" srcId="{AC6411DF-F1B2-400D-9684-C4A266AB1283}" destId="{0E12D5B6-E8D7-4F09-BEA8-11D29DDA7C02}" srcOrd="0" destOrd="0" presId="urn:microsoft.com/office/officeart/2018/2/layout/IconVerticalSolidList"/>
    <dgm:cxn modelId="{2025158E-716F-4105-B09A-93304F6E4F18}" type="presParOf" srcId="{AC6411DF-F1B2-400D-9684-C4A266AB1283}" destId="{ECCCC9E6-1952-4EF5-B583-290B3203A69D}" srcOrd="1" destOrd="0" presId="urn:microsoft.com/office/officeart/2018/2/layout/IconVerticalSolidList"/>
    <dgm:cxn modelId="{08D48EEC-C928-4704-8C08-160FC3316287}" type="presParOf" srcId="{AC6411DF-F1B2-400D-9684-C4A266AB1283}" destId="{E9E2ACAF-CDF2-4451-AB08-0B3C75F0D121}" srcOrd="2" destOrd="0" presId="urn:microsoft.com/office/officeart/2018/2/layout/IconVerticalSolidList"/>
    <dgm:cxn modelId="{F1590442-90CD-45DC-8114-F9479F5A9DA0}" type="presParOf" srcId="{AC6411DF-F1B2-400D-9684-C4A266AB1283}" destId="{AF51A4A6-C572-48A9-B76A-A04BD37B04A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8C2AEE-08D0-4127-8083-2C004572FB6A}"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8139E6EE-C4AA-4C74-BDD4-018B33806B2D}">
      <dgm:prSet phldrT="[Text]"/>
      <dgm:spPr/>
      <dgm:t>
        <a:bodyPr/>
        <a:lstStyle/>
        <a:p>
          <a:r>
            <a:rPr lang="en-US" b="1" dirty="0"/>
            <a:t>You</a:t>
          </a:r>
        </a:p>
      </dgm:t>
    </dgm:pt>
    <dgm:pt modelId="{B1933782-DEB7-42EA-91FE-835EB67C7980}" type="parTrans" cxnId="{89780D58-AA90-4490-9116-DAE4DF3C6EA2}">
      <dgm:prSet/>
      <dgm:spPr/>
      <dgm:t>
        <a:bodyPr/>
        <a:lstStyle/>
        <a:p>
          <a:endParaRPr lang="en-US"/>
        </a:p>
      </dgm:t>
    </dgm:pt>
    <dgm:pt modelId="{3AE6D3F0-38B6-44DD-9AF1-C79D402A4A47}" type="sibTrans" cxnId="{89780D58-AA90-4490-9116-DAE4DF3C6EA2}">
      <dgm:prSet/>
      <dgm:spPr/>
      <dgm:t>
        <a:bodyPr/>
        <a:lstStyle/>
        <a:p>
          <a:endParaRPr lang="en-US"/>
        </a:p>
      </dgm:t>
    </dgm:pt>
    <dgm:pt modelId="{0D44E19A-80DE-4FF0-BAD2-CA266D845E4C}">
      <dgm:prSet phldrT="[Text]"/>
      <dgm:spPr/>
      <dgm:t>
        <a:bodyPr/>
        <a:lstStyle/>
        <a:p>
          <a:r>
            <a:rPr lang="en-US" b="1" dirty="0"/>
            <a:t>Community</a:t>
          </a:r>
        </a:p>
      </dgm:t>
    </dgm:pt>
    <dgm:pt modelId="{2680C480-89BB-46ED-85B6-2766FE058C56}" type="parTrans" cxnId="{19520943-0F72-4A1F-9EB3-933AC41FB649}">
      <dgm:prSet/>
      <dgm:spPr/>
      <dgm:t>
        <a:bodyPr/>
        <a:lstStyle/>
        <a:p>
          <a:endParaRPr lang="en-US"/>
        </a:p>
      </dgm:t>
    </dgm:pt>
    <dgm:pt modelId="{1CA40BA9-8F12-4170-BD18-8F635EE1E8D3}" type="sibTrans" cxnId="{19520943-0F72-4A1F-9EB3-933AC41FB649}">
      <dgm:prSet/>
      <dgm:spPr/>
      <dgm:t>
        <a:bodyPr/>
        <a:lstStyle/>
        <a:p>
          <a:endParaRPr lang="en-US"/>
        </a:p>
      </dgm:t>
    </dgm:pt>
    <dgm:pt modelId="{B0FFBDFF-B3E5-4AA6-A275-11C3DF2AC227}" type="pres">
      <dgm:prSet presAssocID="{3E8C2AEE-08D0-4127-8083-2C004572FB6A}" presName="cycle" presStyleCnt="0">
        <dgm:presLayoutVars>
          <dgm:dir/>
          <dgm:resizeHandles val="exact"/>
        </dgm:presLayoutVars>
      </dgm:prSet>
      <dgm:spPr/>
    </dgm:pt>
    <dgm:pt modelId="{2ED69D48-5BDB-4FE9-A1FF-424174294817}" type="pres">
      <dgm:prSet presAssocID="{8139E6EE-C4AA-4C74-BDD4-018B33806B2D}" presName="node" presStyleLbl="node1" presStyleIdx="0" presStyleCnt="2">
        <dgm:presLayoutVars>
          <dgm:bulletEnabled val="1"/>
        </dgm:presLayoutVars>
      </dgm:prSet>
      <dgm:spPr/>
    </dgm:pt>
    <dgm:pt modelId="{77DB49E2-1C08-42BB-ACFD-570AA0A40CFF}" type="pres">
      <dgm:prSet presAssocID="{8139E6EE-C4AA-4C74-BDD4-018B33806B2D}" presName="spNode" presStyleCnt="0"/>
      <dgm:spPr/>
    </dgm:pt>
    <dgm:pt modelId="{92892FAB-86A0-43CE-8247-2667C19A8227}" type="pres">
      <dgm:prSet presAssocID="{3AE6D3F0-38B6-44DD-9AF1-C79D402A4A47}" presName="sibTrans" presStyleLbl="sibTrans1D1" presStyleIdx="0" presStyleCnt="2"/>
      <dgm:spPr/>
    </dgm:pt>
    <dgm:pt modelId="{DF53F34F-0FB7-456B-BEB7-5480F662D7DB}" type="pres">
      <dgm:prSet presAssocID="{0D44E19A-80DE-4FF0-BAD2-CA266D845E4C}" presName="node" presStyleLbl="node1" presStyleIdx="1" presStyleCnt="2">
        <dgm:presLayoutVars>
          <dgm:bulletEnabled val="1"/>
        </dgm:presLayoutVars>
      </dgm:prSet>
      <dgm:spPr/>
    </dgm:pt>
    <dgm:pt modelId="{4426E16C-D282-4E1A-861C-1FA29FC4535B}" type="pres">
      <dgm:prSet presAssocID="{0D44E19A-80DE-4FF0-BAD2-CA266D845E4C}" presName="spNode" presStyleCnt="0"/>
      <dgm:spPr/>
    </dgm:pt>
    <dgm:pt modelId="{9D8DCA56-8406-4A68-BE4A-72845767EC44}" type="pres">
      <dgm:prSet presAssocID="{1CA40BA9-8F12-4170-BD18-8F635EE1E8D3}" presName="sibTrans" presStyleLbl="sibTrans1D1" presStyleIdx="1" presStyleCnt="2"/>
      <dgm:spPr/>
    </dgm:pt>
  </dgm:ptLst>
  <dgm:cxnLst>
    <dgm:cxn modelId="{B230CD10-175A-4E2D-93E2-089590DE43E1}" type="presOf" srcId="{0D44E19A-80DE-4FF0-BAD2-CA266D845E4C}" destId="{DF53F34F-0FB7-456B-BEB7-5480F662D7DB}" srcOrd="0" destOrd="0" presId="urn:microsoft.com/office/officeart/2005/8/layout/cycle6"/>
    <dgm:cxn modelId="{E854902A-9423-4966-8028-1B532EBCB603}" type="presOf" srcId="{8139E6EE-C4AA-4C74-BDD4-018B33806B2D}" destId="{2ED69D48-5BDB-4FE9-A1FF-424174294817}" srcOrd="0" destOrd="0" presId="urn:microsoft.com/office/officeart/2005/8/layout/cycle6"/>
    <dgm:cxn modelId="{19520943-0F72-4A1F-9EB3-933AC41FB649}" srcId="{3E8C2AEE-08D0-4127-8083-2C004572FB6A}" destId="{0D44E19A-80DE-4FF0-BAD2-CA266D845E4C}" srcOrd="1" destOrd="0" parTransId="{2680C480-89BB-46ED-85B6-2766FE058C56}" sibTransId="{1CA40BA9-8F12-4170-BD18-8F635EE1E8D3}"/>
    <dgm:cxn modelId="{89780D58-AA90-4490-9116-DAE4DF3C6EA2}" srcId="{3E8C2AEE-08D0-4127-8083-2C004572FB6A}" destId="{8139E6EE-C4AA-4C74-BDD4-018B33806B2D}" srcOrd="0" destOrd="0" parTransId="{B1933782-DEB7-42EA-91FE-835EB67C7980}" sibTransId="{3AE6D3F0-38B6-44DD-9AF1-C79D402A4A47}"/>
    <dgm:cxn modelId="{7A50DF80-BEF0-4DB4-A35A-33EF4722EE01}" type="presOf" srcId="{1CA40BA9-8F12-4170-BD18-8F635EE1E8D3}" destId="{9D8DCA56-8406-4A68-BE4A-72845767EC44}" srcOrd="0" destOrd="0" presId="urn:microsoft.com/office/officeart/2005/8/layout/cycle6"/>
    <dgm:cxn modelId="{C2E55284-1933-4517-9D7D-9D50EC9F807E}" type="presOf" srcId="{3AE6D3F0-38B6-44DD-9AF1-C79D402A4A47}" destId="{92892FAB-86A0-43CE-8247-2667C19A8227}" srcOrd="0" destOrd="0" presId="urn:microsoft.com/office/officeart/2005/8/layout/cycle6"/>
    <dgm:cxn modelId="{05AA5CA6-2B1C-4F30-BE97-A0CB117AFCF8}" type="presOf" srcId="{3E8C2AEE-08D0-4127-8083-2C004572FB6A}" destId="{B0FFBDFF-B3E5-4AA6-A275-11C3DF2AC227}" srcOrd="0" destOrd="0" presId="urn:microsoft.com/office/officeart/2005/8/layout/cycle6"/>
    <dgm:cxn modelId="{F1A78770-BB7A-46A7-9ED3-A97EF8C68430}" type="presParOf" srcId="{B0FFBDFF-B3E5-4AA6-A275-11C3DF2AC227}" destId="{2ED69D48-5BDB-4FE9-A1FF-424174294817}" srcOrd="0" destOrd="0" presId="urn:microsoft.com/office/officeart/2005/8/layout/cycle6"/>
    <dgm:cxn modelId="{594C6E3A-AF00-4A68-A88F-9ED3D8D0E614}" type="presParOf" srcId="{B0FFBDFF-B3E5-4AA6-A275-11C3DF2AC227}" destId="{77DB49E2-1C08-42BB-ACFD-570AA0A40CFF}" srcOrd="1" destOrd="0" presId="urn:microsoft.com/office/officeart/2005/8/layout/cycle6"/>
    <dgm:cxn modelId="{A5CEA81E-5DF8-4DCF-8398-412EDB1EDB23}" type="presParOf" srcId="{B0FFBDFF-B3E5-4AA6-A275-11C3DF2AC227}" destId="{92892FAB-86A0-43CE-8247-2667C19A8227}" srcOrd="2" destOrd="0" presId="urn:microsoft.com/office/officeart/2005/8/layout/cycle6"/>
    <dgm:cxn modelId="{94229BF0-66BF-46E6-AC2F-B1B9CACFD912}" type="presParOf" srcId="{B0FFBDFF-B3E5-4AA6-A275-11C3DF2AC227}" destId="{DF53F34F-0FB7-456B-BEB7-5480F662D7DB}" srcOrd="3" destOrd="0" presId="urn:microsoft.com/office/officeart/2005/8/layout/cycle6"/>
    <dgm:cxn modelId="{D1C6761A-BC51-4768-8102-76E612216FC5}" type="presParOf" srcId="{B0FFBDFF-B3E5-4AA6-A275-11C3DF2AC227}" destId="{4426E16C-D282-4E1A-861C-1FA29FC4535B}" srcOrd="4" destOrd="0" presId="urn:microsoft.com/office/officeart/2005/8/layout/cycle6"/>
    <dgm:cxn modelId="{7C1DFA8C-87A2-468D-9E26-FA1CE7B4823E}" type="presParOf" srcId="{B0FFBDFF-B3E5-4AA6-A275-11C3DF2AC227}" destId="{9D8DCA56-8406-4A68-BE4A-72845767EC44}" srcOrd="5"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9A9D25-66C9-4B7E-A4CA-C2D042710C2D}" type="doc">
      <dgm:prSet loTypeId="urn:microsoft.com/office/officeart/2005/8/layout/cycle6" loCatId="cycle" qsTypeId="urn:microsoft.com/office/officeart/2005/8/quickstyle/simple1" qsCatId="simple" csTypeId="urn:microsoft.com/office/officeart/2005/8/colors/colorful1" csCatId="colorful"/>
      <dgm:spPr/>
      <dgm:t>
        <a:bodyPr/>
        <a:lstStyle/>
        <a:p>
          <a:endParaRPr lang="en-US"/>
        </a:p>
      </dgm:t>
    </dgm:pt>
    <dgm:pt modelId="{34B3EB77-93D1-4156-913A-4655535AFAEE}">
      <dgm:prSet/>
      <dgm:spPr/>
      <dgm:t>
        <a:bodyPr/>
        <a:lstStyle/>
        <a:p>
          <a:r>
            <a:rPr lang="en-US"/>
            <a:t>Norms </a:t>
          </a:r>
        </a:p>
      </dgm:t>
    </dgm:pt>
    <dgm:pt modelId="{27A34917-F23C-46C7-85BD-B1B2FD4B78AF}" type="parTrans" cxnId="{E7A5BF8F-2A3E-4ED8-A5C6-163822A38767}">
      <dgm:prSet/>
      <dgm:spPr/>
      <dgm:t>
        <a:bodyPr/>
        <a:lstStyle/>
        <a:p>
          <a:endParaRPr lang="en-US"/>
        </a:p>
      </dgm:t>
    </dgm:pt>
    <dgm:pt modelId="{00DD6000-D8E7-4197-8191-0548C942BE11}" type="sibTrans" cxnId="{E7A5BF8F-2A3E-4ED8-A5C6-163822A38767}">
      <dgm:prSet/>
      <dgm:spPr/>
      <dgm:t>
        <a:bodyPr/>
        <a:lstStyle/>
        <a:p>
          <a:endParaRPr lang="en-US"/>
        </a:p>
      </dgm:t>
    </dgm:pt>
    <dgm:pt modelId="{2765E801-1E52-4EB0-A8EE-AE8DB882D037}">
      <dgm:prSet/>
      <dgm:spPr/>
      <dgm:t>
        <a:bodyPr/>
        <a:lstStyle/>
        <a:p>
          <a:r>
            <a:rPr lang="en-US"/>
            <a:t>Stereotypes</a:t>
          </a:r>
        </a:p>
      </dgm:t>
    </dgm:pt>
    <dgm:pt modelId="{0B15C01D-2FB6-48F7-B307-02EFCFBB55ED}" type="parTrans" cxnId="{F48C181A-F5ED-4ABA-8F8C-B0FF85CC82CE}">
      <dgm:prSet/>
      <dgm:spPr/>
      <dgm:t>
        <a:bodyPr/>
        <a:lstStyle/>
        <a:p>
          <a:endParaRPr lang="en-US"/>
        </a:p>
      </dgm:t>
    </dgm:pt>
    <dgm:pt modelId="{DEBD916B-661E-462E-80DB-189A1EE6FC3A}" type="sibTrans" cxnId="{F48C181A-F5ED-4ABA-8F8C-B0FF85CC82CE}">
      <dgm:prSet/>
      <dgm:spPr/>
      <dgm:t>
        <a:bodyPr/>
        <a:lstStyle/>
        <a:p>
          <a:endParaRPr lang="en-US"/>
        </a:p>
      </dgm:t>
    </dgm:pt>
    <dgm:pt modelId="{B8FCA9B5-66DC-4362-AB72-B873B08615C5}" type="pres">
      <dgm:prSet presAssocID="{FA9A9D25-66C9-4B7E-A4CA-C2D042710C2D}" presName="cycle" presStyleCnt="0">
        <dgm:presLayoutVars>
          <dgm:dir/>
          <dgm:resizeHandles val="exact"/>
        </dgm:presLayoutVars>
      </dgm:prSet>
      <dgm:spPr/>
    </dgm:pt>
    <dgm:pt modelId="{A59CF2BC-7180-4BDD-B770-05EC9AE334F9}" type="pres">
      <dgm:prSet presAssocID="{34B3EB77-93D1-4156-913A-4655535AFAEE}" presName="node" presStyleLbl="node1" presStyleIdx="0" presStyleCnt="2">
        <dgm:presLayoutVars>
          <dgm:bulletEnabled val="1"/>
        </dgm:presLayoutVars>
      </dgm:prSet>
      <dgm:spPr/>
    </dgm:pt>
    <dgm:pt modelId="{A79D264E-B067-4AE7-A0A2-FB0EFBEC6F19}" type="pres">
      <dgm:prSet presAssocID="{34B3EB77-93D1-4156-913A-4655535AFAEE}" presName="spNode" presStyleCnt="0"/>
      <dgm:spPr/>
    </dgm:pt>
    <dgm:pt modelId="{1AA89335-9CA4-478E-8EDC-6A773DBD6136}" type="pres">
      <dgm:prSet presAssocID="{00DD6000-D8E7-4197-8191-0548C942BE11}" presName="sibTrans" presStyleLbl="sibTrans1D1" presStyleIdx="0" presStyleCnt="2"/>
      <dgm:spPr/>
    </dgm:pt>
    <dgm:pt modelId="{31A104F6-847A-4516-99D7-4C8E67F7BFB6}" type="pres">
      <dgm:prSet presAssocID="{2765E801-1E52-4EB0-A8EE-AE8DB882D037}" presName="node" presStyleLbl="node1" presStyleIdx="1" presStyleCnt="2">
        <dgm:presLayoutVars>
          <dgm:bulletEnabled val="1"/>
        </dgm:presLayoutVars>
      </dgm:prSet>
      <dgm:spPr/>
    </dgm:pt>
    <dgm:pt modelId="{40DE69E6-03CB-477E-9FAE-BE2B9EAE00DA}" type="pres">
      <dgm:prSet presAssocID="{2765E801-1E52-4EB0-A8EE-AE8DB882D037}" presName="spNode" presStyleCnt="0"/>
      <dgm:spPr/>
    </dgm:pt>
    <dgm:pt modelId="{642CC9F0-95BE-4208-A905-422FA341CD6D}" type="pres">
      <dgm:prSet presAssocID="{DEBD916B-661E-462E-80DB-189A1EE6FC3A}" presName="sibTrans" presStyleLbl="sibTrans1D1" presStyleIdx="1" presStyleCnt="2"/>
      <dgm:spPr/>
    </dgm:pt>
  </dgm:ptLst>
  <dgm:cxnLst>
    <dgm:cxn modelId="{F48C181A-F5ED-4ABA-8F8C-B0FF85CC82CE}" srcId="{FA9A9D25-66C9-4B7E-A4CA-C2D042710C2D}" destId="{2765E801-1E52-4EB0-A8EE-AE8DB882D037}" srcOrd="1" destOrd="0" parTransId="{0B15C01D-2FB6-48F7-B307-02EFCFBB55ED}" sibTransId="{DEBD916B-661E-462E-80DB-189A1EE6FC3A}"/>
    <dgm:cxn modelId="{FEBC684A-5E8C-49AA-9FC8-FF04FC63029F}" type="presOf" srcId="{DEBD916B-661E-462E-80DB-189A1EE6FC3A}" destId="{642CC9F0-95BE-4208-A905-422FA341CD6D}" srcOrd="0" destOrd="0" presId="urn:microsoft.com/office/officeart/2005/8/layout/cycle6"/>
    <dgm:cxn modelId="{0F0FB86C-D43C-4C91-B556-425DF39B7023}" type="presOf" srcId="{FA9A9D25-66C9-4B7E-A4CA-C2D042710C2D}" destId="{B8FCA9B5-66DC-4362-AB72-B873B08615C5}" srcOrd="0" destOrd="0" presId="urn:microsoft.com/office/officeart/2005/8/layout/cycle6"/>
    <dgm:cxn modelId="{C4314B54-F48E-4008-A5C1-17B2BD33513F}" type="presOf" srcId="{00DD6000-D8E7-4197-8191-0548C942BE11}" destId="{1AA89335-9CA4-478E-8EDC-6A773DBD6136}" srcOrd="0" destOrd="0" presId="urn:microsoft.com/office/officeart/2005/8/layout/cycle6"/>
    <dgm:cxn modelId="{E7A5BF8F-2A3E-4ED8-A5C6-163822A38767}" srcId="{FA9A9D25-66C9-4B7E-A4CA-C2D042710C2D}" destId="{34B3EB77-93D1-4156-913A-4655535AFAEE}" srcOrd="0" destOrd="0" parTransId="{27A34917-F23C-46C7-85BD-B1B2FD4B78AF}" sibTransId="{00DD6000-D8E7-4197-8191-0548C942BE11}"/>
    <dgm:cxn modelId="{5716F8B6-4BB5-4A9A-9A15-62F6E71318F0}" type="presOf" srcId="{2765E801-1E52-4EB0-A8EE-AE8DB882D037}" destId="{31A104F6-847A-4516-99D7-4C8E67F7BFB6}" srcOrd="0" destOrd="0" presId="urn:microsoft.com/office/officeart/2005/8/layout/cycle6"/>
    <dgm:cxn modelId="{0E3975BC-0B34-4925-BE3E-7AFDB4AA74EA}" type="presOf" srcId="{34B3EB77-93D1-4156-913A-4655535AFAEE}" destId="{A59CF2BC-7180-4BDD-B770-05EC9AE334F9}" srcOrd="0" destOrd="0" presId="urn:microsoft.com/office/officeart/2005/8/layout/cycle6"/>
    <dgm:cxn modelId="{82C2A359-DA0B-4A35-8D3D-24A97AE9B6B5}" type="presParOf" srcId="{B8FCA9B5-66DC-4362-AB72-B873B08615C5}" destId="{A59CF2BC-7180-4BDD-B770-05EC9AE334F9}" srcOrd="0" destOrd="0" presId="urn:microsoft.com/office/officeart/2005/8/layout/cycle6"/>
    <dgm:cxn modelId="{FED72E20-F203-4464-BB8D-58E03C13C712}" type="presParOf" srcId="{B8FCA9B5-66DC-4362-AB72-B873B08615C5}" destId="{A79D264E-B067-4AE7-A0A2-FB0EFBEC6F19}" srcOrd="1" destOrd="0" presId="urn:microsoft.com/office/officeart/2005/8/layout/cycle6"/>
    <dgm:cxn modelId="{80B829F7-9195-4D34-949C-CAF2AB81CDFD}" type="presParOf" srcId="{B8FCA9B5-66DC-4362-AB72-B873B08615C5}" destId="{1AA89335-9CA4-478E-8EDC-6A773DBD6136}" srcOrd="2" destOrd="0" presId="urn:microsoft.com/office/officeart/2005/8/layout/cycle6"/>
    <dgm:cxn modelId="{A3D39321-383E-4164-B757-B8FCC4ED5CBF}" type="presParOf" srcId="{B8FCA9B5-66DC-4362-AB72-B873B08615C5}" destId="{31A104F6-847A-4516-99D7-4C8E67F7BFB6}" srcOrd="3" destOrd="0" presId="urn:microsoft.com/office/officeart/2005/8/layout/cycle6"/>
    <dgm:cxn modelId="{D0C3AFF1-390E-4207-A3E5-C7980929F63F}" type="presParOf" srcId="{B8FCA9B5-66DC-4362-AB72-B873B08615C5}" destId="{40DE69E6-03CB-477E-9FAE-BE2B9EAE00DA}" srcOrd="4" destOrd="0" presId="urn:microsoft.com/office/officeart/2005/8/layout/cycle6"/>
    <dgm:cxn modelId="{BB723A39-1764-4B19-A080-D17D77E9C0D7}" type="presParOf" srcId="{B8FCA9B5-66DC-4362-AB72-B873B08615C5}" destId="{642CC9F0-95BE-4208-A905-422FA341CD6D}" srcOrd="5"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96C76B-8FD7-4F24-9FDB-5CA06BFCCC9A}"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9769F570-5AE7-4734-A4FB-7AB3DD5CDC4F}">
      <dgm:prSet/>
      <dgm:spPr/>
      <dgm:t>
        <a:bodyPr/>
        <a:lstStyle/>
        <a:p>
          <a:r>
            <a:rPr lang="en-US"/>
            <a:t>Connections</a:t>
          </a:r>
        </a:p>
      </dgm:t>
    </dgm:pt>
    <dgm:pt modelId="{47260C4A-0396-4BC1-B8AB-FDE553B92628}" type="parTrans" cxnId="{4BC8A419-2EA9-471B-8F23-73A00E922897}">
      <dgm:prSet/>
      <dgm:spPr/>
      <dgm:t>
        <a:bodyPr/>
        <a:lstStyle/>
        <a:p>
          <a:endParaRPr lang="en-US"/>
        </a:p>
      </dgm:t>
    </dgm:pt>
    <dgm:pt modelId="{7A8BBEE5-A8B6-42BF-BA51-CE8532B6EFAC}" type="sibTrans" cxnId="{4BC8A419-2EA9-471B-8F23-73A00E922897}">
      <dgm:prSet/>
      <dgm:spPr/>
      <dgm:t>
        <a:bodyPr/>
        <a:lstStyle/>
        <a:p>
          <a:endParaRPr lang="en-US"/>
        </a:p>
      </dgm:t>
    </dgm:pt>
    <dgm:pt modelId="{7B0DDBE5-B5EB-48D7-84B4-8C01B10FBCB1}">
      <dgm:prSet/>
      <dgm:spPr/>
      <dgm:t>
        <a:bodyPr/>
        <a:lstStyle/>
        <a:p>
          <a:r>
            <a:rPr lang="en-US"/>
            <a:t>What kind? Why?</a:t>
          </a:r>
        </a:p>
      </dgm:t>
    </dgm:pt>
    <dgm:pt modelId="{A7086CC2-B606-4811-B364-2D1F809B397E}" type="parTrans" cxnId="{EDD130E4-1052-4BF7-8B85-B890057F4504}">
      <dgm:prSet/>
      <dgm:spPr/>
      <dgm:t>
        <a:bodyPr/>
        <a:lstStyle/>
        <a:p>
          <a:endParaRPr lang="en-US"/>
        </a:p>
      </dgm:t>
    </dgm:pt>
    <dgm:pt modelId="{54D6F117-5251-49DC-95AA-99DF3DB516C5}" type="sibTrans" cxnId="{EDD130E4-1052-4BF7-8B85-B890057F4504}">
      <dgm:prSet/>
      <dgm:spPr/>
      <dgm:t>
        <a:bodyPr/>
        <a:lstStyle/>
        <a:p>
          <a:endParaRPr lang="en-US"/>
        </a:p>
      </dgm:t>
    </dgm:pt>
    <dgm:pt modelId="{60CD9F91-8D23-4D06-A735-CE4043874D93}">
      <dgm:prSet/>
      <dgm:spPr/>
      <dgm:t>
        <a:bodyPr/>
        <a:lstStyle/>
        <a:p>
          <a:r>
            <a:rPr lang="en-US"/>
            <a:t>Industry/Field Knowledge</a:t>
          </a:r>
        </a:p>
      </dgm:t>
    </dgm:pt>
    <dgm:pt modelId="{CB36C269-E344-4444-B988-B8334B60F063}" type="parTrans" cxnId="{C91E88F8-2DD4-435A-A277-466D181A7AEF}">
      <dgm:prSet/>
      <dgm:spPr/>
      <dgm:t>
        <a:bodyPr/>
        <a:lstStyle/>
        <a:p>
          <a:endParaRPr lang="en-US"/>
        </a:p>
      </dgm:t>
    </dgm:pt>
    <dgm:pt modelId="{E61F16A6-B1AD-4EB1-A681-FCF2231316D5}" type="sibTrans" cxnId="{C91E88F8-2DD4-435A-A277-466D181A7AEF}">
      <dgm:prSet/>
      <dgm:spPr/>
      <dgm:t>
        <a:bodyPr/>
        <a:lstStyle/>
        <a:p>
          <a:endParaRPr lang="en-US"/>
        </a:p>
      </dgm:t>
    </dgm:pt>
    <dgm:pt modelId="{E1232C04-E459-4CD0-92E8-596709DE3C30}">
      <dgm:prSet/>
      <dgm:spPr/>
      <dgm:t>
        <a:bodyPr/>
        <a:lstStyle/>
        <a:p>
          <a:r>
            <a:rPr lang="en-US"/>
            <a:t>What type of information? Why?</a:t>
          </a:r>
        </a:p>
      </dgm:t>
    </dgm:pt>
    <dgm:pt modelId="{6EC8A119-17CD-4706-A1EC-CC293E6A171D}" type="parTrans" cxnId="{3F3F18D2-44A6-4706-BA12-6DDB124B98A5}">
      <dgm:prSet/>
      <dgm:spPr/>
      <dgm:t>
        <a:bodyPr/>
        <a:lstStyle/>
        <a:p>
          <a:endParaRPr lang="en-US"/>
        </a:p>
      </dgm:t>
    </dgm:pt>
    <dgm:pt modelId="{8D58BE68-1782-43D2-BA14-85D290817637}" type="sibTrans" cxnId="{3F3F18D2-44A6-4706-BA12-6DDB124B98A5}">
      <dgm:prSet/>
      <dgm:spPr/>
      <dgm:t>
        <a:bodyPr/>
        <a:lstStyle/>
        <a:p>
          <a:endParaRPr lang="en-US"/>
        </a:p>
      </dgm:t>
    </dgm:pt>
    <dgm:pt modelId="{4208F728-AF2F-4429-A58E-BF3B92AF38FB}">
      <dgm:prSet/>
      <dgm:spPr/>
      <dgm:t>
        <a:bodyPr/>
        <a:lstStyle/>
        <a:p>
          <a:r>
            <a:rPr lang="en-US"/>
            <a:t>Research Outcomes</a:t>
          </a:r>
        </a:p>
      </dgm:t>
    </dgm:pt>
    <dgm:pt modelId="{5CD6DBF5-6DFD-428B-A636-145BF7C2E351}" type="parTrans" cxnId="{03733041-3898-4D4D-8F6B-039D87CAECF4}">
      <dgm:prSet/>
      <dgm:spPr/>
      <dgm:t>
        <a:bodyPr/>
        <a:lstStyle/>
        <a:p>
          <a:endParaRPr lang="en-US"/>
        </a:p>
      </dgm:t>
    </dgm:pt>
    <dgm:pt modelId="{AAD40DFF-F2A1-4D78-8C85-553B8D977377}" type="sibTrans" cxnId="{03733041-3898-4D4D-8F6B-039D87CAECF4}">
      <dgm:prSet/>
      <dgm:spPr/>
      <dgm:t>
        <a:bodyPr/>
        <a:lstStyle/>
        <a:p>
          <a:endParaRPr lang="en-US"/>
        </a:p>
      </dgm:t>
    </dgm:pt>
    <dgm:pt modelId="{4C28ED96-8860-494A-A326-E50DA51FECE1}">
      <dgm:prSet/>
      <dgm:spPr/>
      <dgm:t>
        <a:bodyPr/>
        <a:lstStyle/>
        <a:p>
          <a:r>
            <a:rPr lang="en-US"/>
            <a:t>How much data/information collected? Write a paper?</a:t>
          </a:r>
        </a:p>
      </dgm:t>
    </dgm:pt>
    <dgm:pt modelId="{4DD0837E-4512-42D3-A080-B68E14D0306C}" type="parTrans" cxnId="{3225413D-AEC0-40DD-A32F-61311D38F4E8}">
      <dgm:prSet/>
      <dgm:spPr/>
      <dgm:t>
        <a:bodyPr/>
        <a:lstStyle/>
        <a:p>
          <a:endParaRPr lang="en-US"/>
        </a:p>
      </dgm:t>
    </dgm:pt>
    <dgm:pt modelId="{FD72A061-D6AA-4475-965B-DD4C49E5FD92}" type="sibTrans" cxnId="{3225413D-AEC0-40DD-A32F-61311D38F4E8}">
      <dgm:prSet/>
      <dgm:spPr/>
      <dgm:t>
        <a:bodyPr/>
        <a:lstStyle/>
        <a:p>
          <a:endParaRPr lang="en-US"/>
        </a:p>
      </dgm:t>
    </dgm:pt>
    <dgm:pt modelId="{B0BAEA85-1329-4281-8B78-D3BC88E0FB3B}">
      <dgm:prSet/>
      <dgm:spPr/>
      <dgm:t>
        <a:bodyPr/>
        <a:lstStyle/>
        <a:p>
          <a:r>
            <a:rPr lang="en-US"/>
            <a:t>Cultural Engagement</a:t>
          </a:r>
        </a:p>
      </dgm:t>
    </dgm:pt>
    <dgm:pt modelId="{5D82D134-B0E9-4595-8E59-876DAA8706AA}" type="parTrans" cxnId="{0EA3B5B1-E1FD-422F-8AF4-8B6338C974A3}">
      <dgm:prSet/>
      <dgm:spPr/>
      <dgm:t>
        <a:bodyPr/>
        <a:lstStyle/>
        <a:p>
          <a:endParaRPr lang="en-US"/>
        </a:p>
      </dgm:t>
    </dgm:pt>
    <dgm:pt modelId="{87493FF9-307C-4E21-B9E4-8E88F3FC33B3}" type="sibTrans" cxnId="{0EA3B5B1-E1FD-422F-8AF4-8B6338C974A3}">
      <dgm:prSet/>
      <dgm:spPr/>
      <dgm:t>
        <a:bodyPr/>
        <a:lstStyle/>
        <a:p>
          <a:endParaRPr lang="en-US"/>
        </a:p>
      </dgm:t>
    </dgm:pt>
    <dgm:pt modelId="{61A6C6E1-9B2D-4532-A653-47B37CE81C43}">
      <dgm:prSet/>
      <dgm:spPr/>
      <dgm:t>
        <a:bodyPr/>
        <a:lstStyle/>
        <a:p>
          <a:r>
            <a:rPr lang="en-US"/>
            <a:t>What type of engagements? Why?</a:t>
          </a:r>
        </a:p>
      </dgm:t>
    </dgm:pt>
    <dgm:pt modelId="{E18450F8-C577-4C53-B58E-0FD2EFABCCE9}" type="parTrans" cxnId="{5B5264B9-0FBB-457C-9347-8BB72EEABEBE}">
      <dgm:prSet/>
      <dgm:spPr/>
      <dgm:t>
        <a:bodyPr/>
        <a:lstStyle/>
        <a:p>
          <a:endParaRPr lang="en-US"/>
        </a:p>
      </dgm:t>
    </dgm:pt>
    <dgm:pt modelId="{93F3FB88-D93C-4F08-82A5-EDADC4791500}" type="sibTrans" cxnId="{5B5264B9-0FBB-457C-9347-8BB72EEABEBE}">
      <dgm:prSet/>
      <dgm:spPr/>
      <dgm:t>
        <a:bodyPr/>
        <a:lstStyle/>
        <a:p>
          <a:endParaRPr lang="en-US"/>
        </a:p>
      </dgm:t>
    </dgm:pt>
    <dgm:pt modelId="{BC44480C-A248-474B-8EDC-B6A6E4CE3E07}" type="pres">
      <dgm:prSet presAssocID="{5A96C76B-8FD7-4F24-9FDB-5CA06BFCCC9A}" presName="linear" presStyleCnt="0">
        <dgm:presLayoutVars>
          <dgm:dir/>
          <dgm:animLvl val="lvl"/>
          <dgm:resizeHandles val="exact"/>
        </dgm:presLayoutVars>
      </dgm:prSet>
      <dgm:spPr/>
    </dgm:pt>
    <dgm:pt modelId="{9D5E6A67-7494-453D-8F80-302CB0065FD4}" type="pres">
      <dgm:prSet presAssocID="{9769F570-5AE7-4734-A4FB-7AB3DD5CDC4F}" presName="parentLin" presStyleCnt="0"/>
      <dgm:spPr/>
    </dgm:pt>
    <dgm:pt modelId="{E260F60D-22CB-4AFE-B935-7B4733784D4D}" type="pres">
      <dgm:prSet presAssocID="{9769F570-5AE7-4734-A4FB-7AB3DD5CDC4F}" presName="parentLeftMargin" presStyleLbl="node1" presStyleIdx="0" presStyleCnt="4"/>
      <dgm:spPr/>
    </dgm:pt>
    <dgm:pt modelId="{6BB520A3-7AB1-462B-B2BC-60CEC667D1FB}" type="pres">
      <dgm:prSet presAssocID="{9769F570-5AE7-4734-A4FB-7AB3DD5CDC4F}" presName="parentText" presStyleLbl="node1" presStyleIdx="0" presStyleCnt="4">
        <dgm:presLayoutVars>
          <dgm:chMax val="0"/>
          <dgm:bulletEnabled val="1"/>
        </dgm:presLayoutVars>
      </dgm:prSet>
      <dgm:spPr/>
    </dgm:pt>
    <dgm:pt modelId="{8185254B-C388-485A-9809-97657B93F722}" type="pres">
      <dgm:prSet presAssocID="{9769F570-5AE7-4734-A4FB-7AB3DD5CDC4F}" presName="negativeSpace" presStyleCnt="0"/>
      <dgm:spPr/>
    </dgm:pt>
    <dgm:pt modelId="{D298D711-4DB8-4D0F-AE31-88A57B4B9C26}" type="pres">
      <dgm:prSet presAssocID="{9769F570-5AE7-4734-A4FB-7AB3DD5CDC4F}" presName="childText" presStyleLbl="conFgAcc1" presStyleIdx="0" presStyleCnt="4">
        <dgm:presLayoutVars>
          <dgm:bulletEnabled val="1"/>
        </dgm:presLayoutVars>
      </dgm:prSet>
      <dgm:spPr/>
    </dgm:pt>
    <dgm:pt modelId="{F72D316E-89B7-4929-9983-AF6FB7B06C73}" type="pres">
      <dgm:prSet presAssocID="{7A8BBEE5-A8B6-42BF-BA51-CE8532B6EFAC}" presName="spaceBetweenRectangles" presStyleCnt="0"/>
      <dgm:spPr/>
    </dgm:pt>
    <dgm:pt modelId="{8928C137-A8A7-434C-9BDF-72067469F091}" type="pres">
      <dgm:prSet presAssocID="{60CD9F91-8D23-4D06-A735-CE4043874D93}" presName="parentLin" presStyleCnt="0"/>
      <dgm:spPr/>
    </dgm:pt>
    <dgm:pt modelId="{A3848807-152E-475D-B9DB-562F506043C7}" type="pres">
      <dgm:prSet presAssocID="{60CD9F91-8D23-4D06-A735-CE4043874D93}" presName="parentLeftMargin" presStyleLbl="node1" presStyleIdx="0" presStyleCnt="4"/>
      <dgm:spPr/>
    </dgm:pt>
    <dgm:pt modelId="{45442D65-0D57-4639-A220-EFBF1A1FFC21}" type="pres">
      <dgm:prSet presAssocID="{60CD9F91-8D23-4D06-A735-CE4043874D93}" presName="parentText" presStyleLbl="node1" presStyleIdx="1" presStyleCnt="4">
        <dgm:presLayoutVars>
          <dgm:chMax val="0"/>
          <dgm:bulletEnabled val="1"/>
        </dgm:presLayoutVars>
      </dgm:prSet>
      <dgm:spPr/>
    </dgm:pt>
    <dgm:pt modelId="{92AAFFBB-47D7-4348-A5A6-B6942971E03F}" type="pres">
      <dgm:prSet presAssocID="{60CD9F91-8D23-4D06-A735-CE4043874D93}" presName="negativeSpace" presStyleCnt="0"/>
      <dgm:spPr/>
    </dgm:pt>
    <dgm:pt modelId="{D0528089-68C5-4E75-89EC-826E673F7850}" type="pres">
      <dgm:prSet presAssocID="{60CD9F91-8D23-4D06-A735-CE4043874D93}" presName="childText" presStyleLbl="conFgAcc1" presStyleIdx="1" presStyleCnt="4">
        <dgm:presLayoutVars>
          <dgm:bulletEnabled val="1"/>
        </dgm:presLayoutVars>
      </dgm:prSet>
      <dgm:spPr/>
    </dgm:pt>
    <dgm:pt modelId="{D7C5B538-64AF-4044-B099-6665C3D89CAD}" type="pres">
      <dgm:prSet presAssocID="{E61F16A6-B1AD-4EB1-A681-FCF2231316D5}" presName="spaceBetweenRectangles" presStyleCnt="0"/>
      <dgm:spPr/>
    </dgm:pt>
    <dgm:pt modelId="{5EB2089F-178B-45B3-8BD6-69B5292A0364}" type="pres">
      <dgm:prSet presAssocID="{4208F728-AF2F-4429-A58E-BF3B92AF38FB}" presName="parentLin" presStyleCnt="0"/>
      <dgm:spPr/>
    </dgm:pt>
    <dgm:pt modelId="{8970D3E4-CC72-4DEC-BCC3-0D0F5BC671C0}" type="pres">
      <dgm:prSet presAssocID="{4208F728-AF2F-4429-A58E-BF3B92AF38FB}" presName="parentLeftMargin" presStyleLbl="node1" presStyleIdx="1" presStyleCnt="4"/>
      <dgm:spPr/>
    </dgm:pt>
    <dgm:pt modelId="{77A2357D-E6EE-41F8-AC14-AD6977FAB1E1}" type="pres">
      <dgm:prSet presAssocID="{4208F728-AF2F-4429-A58E-BF3B92AF38FB}" presName="parentText" presStyleLbl="node1" presStyleIdx="2" presStyleCnt="4">
        <dgm:presLayoutVars>
          <dgm:chMax val="0"/>
          <dgm:bulletEnabled val="1"/>
        </dgm:presLayoutVars>
      </dgm:prSet>
      <dgm:spPr/>
    </dgm:pt>
    <dgm:pt modelId="{D9E0939B-6BF2-4233-A68E-CF5405ADA416}" type="pres">
      <dgm:prSet presAssocID="{4208F728-AF2F-4429-A58E-BF3B92AF38FB}" presName="negativeSpace" presStyleCnt="0"/>
      <dgm:spPr/>
    </dgm:pt>
    <dgm:pt modelId="{B8EAE9CD-B586-4E68-88DF-E4DBC88B8951}" type="pres">
      <dgm:prSet presAssocID="{4208F728-AF2F-4429-A58E-BF3B92AF38FB}" presName="childText" presStyleLbl="conFgAcc1" presStyleIdx="2" presStyleCnt="4">
        <dgm:presLayoutVars>
          <dgm:bulletEnabled val="1"/>
        </dgm:presLayoutVars>
      </dgm:prSet>
      <dgm:spPr/>
    </dgm:pt>
    <dgm:pt modelId="{637196CA-9618-42AC-8E30-EA8E72F2F578}" type="pres">
      <dgm:prSet presAssocID="{AAD40DFF-F2A1-4D78-8C85-553B8D977377}" presName="spaceBetweenRectangles" presStyleCnt="0"/>
      <dgm:spPr/>
    </dgm:pt>
    <dgm:pt modelId="{1187DF29-E47F-4DD9-8ECB-95EA3720949C}" type="pres">
      <dgm:prSet presAssocID="{B0BAEA85-1329-4281-8B78-D3BC88E0FB3B}" presName="parentLin" presStyleCnt="0"/>
      <dgm:spPr/>
    </dgm:pt>
    <dgm:pt modelId="{C0F948A3-5A57-4D63-9298-7D55198FB002}" type="pres">
      <dgm:prSet presAssocID="{B0BAEA85-1329-4281-8B78-D3BC88E0FB3B}" presName="parentLeftMargin" presStyleLbl="node1" presStyleIdx="2" presStyleCnt="4"/>
      <dgm:spPr/>
    </dgm:pt>
    <dgm:pt modelId="{2C066AC1-9081-4F38-9771-8425B66C9500}" type="pres">
      <dgm:prSet presAssocID="{B0BAEA85-1329-4281-8B78-D3BC88E0FB3B}" presName="parentText" presStyleLbl="node1" presStyleIdx="3" presStyleCnt="4">
        <dgm:presLayoutVars>
          <dgm:chMax val="0"/>
          <dgm:bulletEnabled val="1"/>
        </dgm:presLayoutVars>
      </dgm:prSet>
      <dgm:spPr/>
    </dgm:pt>
    <dgm:pt modelId="{B8EEEE06-47C5-48D7-88F6-A351B101CC71}" type="pres">
      <dgm:prSet presAssocID="{B0BAEA85-1329-4281-8B78-D3BC88E0FB3B}" presName="negativeSpace" presStyleCnt="0"/>
      <dgm:spPr/>
    </dgm:pt>
    <dgm:pt modelId="{C84A90E3-BA4E-4A11-9893-74514EB83D60}" type="pres">
      <dgm:prSet presAssocID="{B0BAEA85-1329-4281-8B78-D3BC88E0FB3B}" presName="childText" presStyleLbl="conFgAcc1" presStyleIdx="3" presStyleCnt="4">
        <dgm:presLayoutVars>
          <dgm:bulletEnabled val="1"/>
        </dgm:presLayoutVars>
      </dgm:prSet>
      <dgm:spPr/>
    </dgm:pt>
  </dgm:ptLst>
  <dgm:cxnLst>
    <dgm:cxn modelId="{4BC8A419-2EA9-471B-8F23-73A00E922897}" srcId="{5A96C76B-8FD7-4F24-9FDB-5CA06BFCCC9A}" destId="{9769F570-5AE7-4734-A4FB-7AB3DD5CDC4F}" srcOrd="0" destOrd="0" parTransId="{47260C4A-0396-4BC1-B8AB-FDE553B92628}" sibTransId="{7A8BBEE5-A8B6-42BF-BA51-CE8532B6EFAC}"/>
    <dgm:cxn modelId="{6AAE0B20-4AC1-4C46-BBB5-97562F886E8A}" type="presOf" srcId="{60CD9F91-8D23-4D06-A735-CE4043874D93}" destId="{A3848807-152E-475D-B9DB-562F506043C7}" srcOrd="0" destOrd="0" presId="urn:microsoft.com/office/officeart/2005/8/layout/list1"/>
    <dgm:cxn modelId="{15B70337-441B-494A-8728-53C61557B902}" type="presOf" srcId="{4208F728-AF2F-4429-A58E-BF3B92AF38FB}" destId="{8970D3E4-CC72-4DEC-BCC3-0D0F5BC671C0}" srcOrd="0" destOrd="0" presId="urn:microsoft.com/office/officeart/2005/8/layout/list1"/>
    <dgm:cxn modelId="{3225413D-AEC0-40DD-A32F-61311D38F4E8}" srcId="{4208F728-AF2F-4429-A58E-BF3B92AF38FB}" destId="{4C28ED96-8860-494A-A326-E50DA51FECE1}" srcOrd="0" destOrd="0" parTransId="{4DD0837E-4512-42D3-A080-B68E14D0306C}" sibTransId="{FD72A061-D6AA-4475-965B-DD4C49E5FD92}"/>
    <dgm:cxn modelId="{03733041-3898-4D4D-8F6B-039D87CAECF4}" srcId="{5A96C76B-8FD7-4F24-9FDB-5CA06BFCCC9A}" destId="{4208F728-AF2F-4429-A58E-BF3B92AF38FB}" srcOrd="2" destOrd="0" parTransId="{5CD6DBF5-6DFD-428B-A636-145BF7C2E351}" sibTransId="{AAD40DFF-F2A1-4D78-8C85-553B8D977377}"/>
    <dgm:cxn modelId="{A4459262-E132-4260-A137-001AB914D573}" type="presOf" srcId="{4C28ED96-8860-494A-A326-E50DA51FECE1}" destId="{B8EAE9CD-B586-4E68-88DF-E4DBC88B8951}" srcOrd="0" destOrd="0" presId="urn:microsoft.com/office/officeart/2005/8/layout/list1"/>
    <dgm:cxn modelId="{17D0E565-288C-408F-AF6E-420B594FC280}" type="presOf" srcId="{4208F728-AF2F-4429-A58E-BF3B92AF38FB}" destId="{77A2357D-E6EE-41F8-AC14-AD6977FAB1E1}" srcOrd="1" destOrd="0" presId="urn:microsoft.com/office/officeart/2005/8/layout/list1"/>
    <dgm:cxn modelId="{69477666-999F-4CF3-B5B9-8A9203B5542C}" type="presOf" srcId="{9769F570-5AE7-4734-A4FB-7AB3DD5CDC4F}" destId="{6BB520A3-7AB1-462B-B2BC-60CEC667D1FB}" srcOrd="1" destOrd="0" presId="urn:microsoft.com/office/officeart/2005/8/layout/list1"/>
    <dgm:cxn modelId="{7D85A568-2846-4763-98AD-DD1C7F7B1B4A}" type="presOf" srcId="{B0BAEA85-1329-4281-8B78-D3BC88E0FB3B}" destId="{C0F948A3-5A57-4D63-9298-7D55198FB002}" srcOrd="0" destOrd="0" presId="urn:microsoft.com/office/officeart/2005/8/layout/list1"/>
    <dgm:cxn modelId="{06590E4B-2344-412E-A364-C3964154FB05}" type="presOf" srcId="{7B0DDBE5-B5EB-48D7-84B4-8C01B10FBCB1}" destId="{D298D711-4DB8-4D0F-AE31-88A57B4B9C26}" srcOrd="0" destOrd="0" presId="urn:microsoft.com/office/officeart/2005/8/layout/list1"/>
    <dgm:cxn modelId="{502CE051-A4FE-4A7F-A24D-5ACB457093F6}" type="presOf" srcId="{60CD9F91-8D23-4D06-A735-CE4043874D93}" destId="{45442D65-0D57-4639-A220-EFBF1A1FFC21}" srcOrd="1" destOrd="0" presId="urn:microsoft.com/office/officeart/2005/8/layout/list1"/>
    <dgm:cxn modelId="{219D2B75-A0A9-4086-8334-1C1201540646}" type="presOf" srcId="{E1232C04-E459-4CD0-92E8-596709DE3C30}" destId="{D0528089-68C5-4E75-89EC-826E673F7850}" srcOrd="0" destOrd="0" presId="urn:microsoft.com/office/officeart/2005/8/layout/list1"/>
    <dgm:cxn modelId="{8C139075-DF80-4EFF-B3CF-7D3B76A137FF}" type="presOf" srcId="{9769F570-5AE7-4734-A4FB-7AB3DD5CDC4F}" destId="{E260F60D-22CB-4AFE-B935-7B4733784D4D}" srcOrd="0" destOrd="0" presId="urn:microsoft.com/office/officeart/2005/8/layout/list1"/>
    <dgm:cxn modelId="{483A1C86-1167-43F3-8FE8-412FD8128444}" type="presOf" srcId="{5A96C76B-8FD7-4F24-9FDB-5CA06BFCCC9A}" destId="{BC44480C-A248-474B-8EDC-B6A6E4CE3E07}" srcOrd="0" destOrd="0" presId="urn:microsoft.com/office/officeart/2005/8/layout/list1"/>
    <dgm:cxn modelId="{0EA3B5B1-E1FD-422F-8AF4-8B6338C974A3}" srcId="{5A96C76B-8FD7-4F24-9FDB-5CA06BFCCC9A}" destId="{B0BAEA85-1329-4281-8B78-D3BC88E0FB3B}" srcOrd="3" destOrd="0" parTransId="{5D82D134-B0E9-4595-8E59-876DAA8706AA}" sibTransId="{87493FF9-307C-4E21-B9E4-8E88F3FC33B3}"/>
    <dgm:cxn modelId="{710528B3-9EE9-4653-8557-2DA51479885C}" type="presOf" srcId="{61A6C6E1-9B2D-4532-A653-47B37CE81C43}" destId="{C84A90E3-BA4E-4A11-9893-74514EB83D60}" srcOrd="0" destOrd="0" presId="urn:microsoft.com/office/officeart/2005/8/layout/list1"/>
    <dgm:cxn modelId="{5B5264B9-0FBB-457C-9347-8BB72EEABEBE}" srcId="{B0BAEA85-1329-4281-8B78-D3BC88E0FB3B}" destId="{61A6C6E1-9B2D-4532-A653-47B37CE81C43}" srcOrd="0" destOrd="0" parTransId="{E18450F8-C577-4C53-B58E-0FD2EFABCCE9}" sibTransId="{93F3FB88-D93C-4F08-82A5-EDADC4791500}"/>
    <dgm:cxn modelId="{72ED4FC3-983E-4572-A16A-7ADE4951F83E}" type="presOf" srcId="{B0BAEA85-1329-4281-8B78-D3BC88E0FB3B}" destId="{2C066AC1-9081-4F38-9771-8425B66C9500}" srcOrd="1" destOrd="0" presId="urn:microsoft.com/office/officeart/2005/8/layout/list1"/>
    <dgm:cxn modelId="{3F3F18D2-44A6-4706-BA12-6DDB124B98A5}" srcId="{60CD9F91-8D23-4D06-A735-CE4043874D93}" destId="{E1232C04-E459-4CD0-92E8-596709DE3C30}" srcOrd="0" destOrd="0" parTransId="{6EC8A119-17CD-4706-A1EC-CC293E6A171D}" sibTransId="{8D58BE68-1782-43D2-BA14-85D290817637}"/>
    <dgm:cxn modelId="{EDD130E4-1052-4BF7-8B85-B890057F4504}" srcId="{9769F570-5AE7-4734-A4FB-7AB3DD5CDC4F}" destId="{7B0DDBE5-B5EB-48D7-84B4-8C01B10FBCB1}" srcOrd="0" destOrd="0" parTransId="{A7086CC2-B606-4811-B364-2D1F809B397E}" sibTransId="{54D6F117-5251-49DC-95AA-99DF3DB516C5}"/>
    <dgm:cxn modelId="{C91E88F8-2DD4-435A-A277-466D181A7AEF}" srcId="{5A96C76B-8FD7-4F24-9FDB-5CA06BFCCC9A}" destId="{60CD9F91-8D23-4D06-A735-CE4043874D93}" srcOrd="1" destOrd="0" parTransId="{CB36C269-E344-4444-B988-B8334B60F063}" sibTransId="{E61F16A6-B1AD-4EB1-A681-FCF2231316D5}"/>
    <dgm:cxn modelId="{2260A358-811D-4BEC-95DD-FB4EC0620814}" type="presParOf" srcId="{BC44480C-A248-474B-8EDC-B6A6E4CE3E07}" destId="{9D5E6A67-7494-453D-8F80-302CB0065FD4}" srcOrd="0" destOrd="0" presId="urn:microsoft.com/office/officeart/2005/8/layout/list1"/>
    <dgm:cxn modelId="{C8FB28A5-35D9-4DE3-8164-306AA40065F9}" type="presParOf" srcId="{9D5E6A67-7494-453D-8F80-302CB0065FD4}" destId="{E260F60D-22CB-4AFE-B935-7B4733784D4D}" srcOrd="0" destOrd="0" presId="urn:microsoft.com/office/officeart/2005/8/layout/list1"/>
    <dgm:cxn modelId="{3051B378-E5EC-458D-9A6E-1A08AE6C52B8}" type="presParOf" srcId="{9D5E6A67-7494-453D-8F80-302CB0065FD4}" destId="{6BB520A3-7AB1-462B-B2BC-60CEC667D1FB}" srcOrd="1" destOrd="0" presId="urn:microsoft.com/office/officeart/2005/8/layout/list1"/>
    <dgm:cxn modelId="{A3BF60A9-018B-4857-BAA1-B9B4D2FBEEFA}" type="presParOf" srcId="{BC44480C-A248-474B-8EDC-B6A6E4CE3E07}" destId="{8185254B-C388-485A-9809-97657B93F722}" srcOrd="1" destOrd="0" presId="urn:microsoft.com/office/officeart/2005/8/layout/list1"/>
    <dgm:cxn modelId="{41DCD834-EBAF-49F6-8933-D05A216CA39A}" type="presParOf" srcId="{BC44480C-A248-474B-8EDC-B6A6E4CE3E07}" destId="{D298D711-4DB8-4D0F-AE31-88A57B4B9C26}" srcOrd="2" destOrd="0" presId="urn:microsoft.com/office/officeart/2005/8/layout/list1"/>
    <dgm:cxn modelId="{14AB3E5C-D6D0-4D2B-ACC9-57B6EF9A4DBF}" type="presParOf" srcId="{BC44480C-A248-474B-8EDC-B6A6E4CE3E07}" destId="{F72D316E-89B7-4929-9983-AF6FB7B06C73}" srcOrd="3" destOrd="0" presId="urn:microsoft.com/office/officeart/2005/8/layout/list1"/>
    <dgm:cxn modelId="{4726691C-E2B1-44D4-8F11-C375F9846052}" type="presParOf" srcId="{BC44480C-A248-474B-8EDC-B6A6E4CE3E07}" destId="{8928C137-A8A7-434C-9BDF-72067469F091}" srcOrd="4" destOrd="0" presId="urn:microsoft.com/office/officeart/2005/8/layout/list1"/>
    <dgm:cxn modelId="{7FD5D729-565F-4862-8998-067A48735A4E}" type="presParOf" srcId="{8928C137-A8A7-434C-9BDF-72067469F091}" destId="{A3848807-152E-475D-B9DB-562F506043C7}" srcOrd="0" destOrd="0" presId="urn:microsoft.com/office/officeart/2005/8/layout/list1"/>
    <dgm:cxn modelId="{F54FF791-F75E-483B-8AFA-9D7B2CFF9F23}" type="presParOf" srcId="{8928C137-A8A7-434C-9BDF-72067469F091}" destId="{45442D65-0D57-4639-A220-EFBF1A1FFC21}" srcOrd="1" destOrd="0" presId="urn:microsoft.com/office/officeart/2005/8/layout/list1"/>
    <dgm:cxn modelId="{670D55CD-07B1-4D58-A128-2210A8CE1292}" type="presParOf" srcId="{BC44480C-A248-474B-8EDC-B6A6E4CE3E07}" destId="{92AAFFBB-47D7-4348-A5A6-B6942971E03F}" srcOrd="5" destOrd="0" presId="urn:microsoft.com/office/officeart/2005/8/layout/list1"/>
    <dgm:cxn modelId="{D610DD57-485D-485C-8937-599E75A8FC97}" type="presParOf" srcId="{BC44480C-A248-474B-8EDC-B6A6E4CE3E07}" destId="{D0528089-68C5-4E75-89EC-826E673F7850}" srcOrd="6" destOrd="0" presId="urn:microsoft.com/office/officeart/2005/8/layout/list1"/>
    <dgm:cxn modelId="{A106D790-E435-4053-B369-28910BF870EC}" type="presParOf" srcId="{BC44480C-A248-474B-8EDC-B6A6E4CE3E07}" destId="{D7C5B538-64AF-4044-B099-6665C3D89CAD}" srcOrd="7" destOrd="0" presId="urn:microsoft.com/office/officeart/2005/8/layout/list1"/>
    <dgm:cxn modelId="{6C7DA997-438C-48AC-AD51-706987C6D843}" type="presParOf" srcId="{BC44480C-A248-474B-8EDC-B6A6E4CE3E07}" destId="{5EB2089F-178B-45B3-8BD6-69B5292A0364}" srcOrd="8" destOrd="0" presId="urn:microsoft.com/office/officeart/2005/8/layout/list1"/>
    <dgm:cxn modelId="{303AF682-CA46-4236-B2D4-F452DD71C244}" type="presParOf" srcId="{5EB2089F-178B-45B3-8BD6-69B5292A0364}" destId="{8970D3E4-CC72-4DEC-BCC3-0D0F5BC671C0}" srcOrd="0" destOrd="0" presId="urn:microsoft.com/office/officeart/2005/8/layout/list1"/>
    <dgm:cxn modelId="{6B3F059D-18A8-4E67-800B-0A02D943BBFF}" type="presParOf" srcId="{5EB2089F-178B-45B3-8BD6-69B5292A0364}" destId="{77A2357D-E6EE-41F8-AC14-AD6977FAB1E1}" srcOrd="1" destOrd="0" presId="urn:microsoft.com/office/officeart/2005/8/layout/list1"/>
    <dgm:cxn modelId="{6BE5DEB3-E189-4131-8BBD-F759D5730F2F}" type="presParOf" srcId="{BC44480C-A248-474B-8EDC-B6A6E4CE3E07}" destId="{D9E0939B-6BF2-4233-A68E-CF5405ADA416}" srcOrd="9" destOrd="0" presId="urn:microsoft.com/office/officeart/2005/8/layout/list1"/>
    <dgm:cxn modelId="{CC176C53-E8C5-49F4-AFD3-55BE2DD2D859}" type="presParOf" srcId="{BC44480C-A248-474B-8EDC-B6A6E4CE3E07}" destId="{B8EAE9CD-B586-4E68-88DF-E4DBC88B8951}" srcOrd="10" destOrd="0" presId="urn:microsoft.com/office/officeart/2005/8/layout/list1"/>
    <dgm:cxn modelId="{BE348887-02BD-4ED6-B16B-69CE386413DA}" type="presParOf" srcId="{BC44480C-A248-474B-8EDC-B6A6E4CE3E07}" destId="{637196CA-9618-42AC-8E30-EA8E72F2F578}" srcOrd="11" destOrd="0" presId="urn:microsoft.com/office/officeart/2005/8/layout/list1"/>
    <dgm:cxn modelId="{BA43F7F2-9781-4362-B67D-F20CD5E7B544}" type="presParOf" srcId="{BC44480C-A248-474B-8EDC-B6A6E4CE3E07}" destId="{1187DF29-E47F-4DD9-8ECB-95EA3720949C}" srcOrd="12" destOrd="0" presId="urn:microsoft.com/office/officeart/2005/8/layout/list1"/>
    <dgm:cxn modelId="{6DAC10E0-45D5-436E-9E1E-8F1E93C9C82D}" type="presParOf" srcId="{1187DF29-E47F-4DD9-8ECB-95EA3720949C}" destId="{C0F948A3-5A57-4D63-9298-7D55198FB002}" srcOrd="0" destOrd="0" presId="urn:microsoft.com/office/officeart/2005/8/layout/list1"/>
    <dgm:cxn modelId="{DA4EC2BB-D89A-48A6-A615-CB065071FA29}" type="presParOf" srcId="{1187DF29-E47F-4DD9-8ECB-95EA3720949C}" destId="{2C066AC1-9081-4F38-9771-8425B66C9500}" srcOrd="1" destOrd="0" presId="urn:microsoft.com/office/officeart/2005/8/layout/list1"/>
    <dgm:cxn modelId="{28060753-97B2-4B46-A4C0-0352E77552FD}" type="presParOf" srcId="{BC44480C-A248-474B-8EDC-B6A6E4CE3E07}" destId="{B8EEEE06-47C5-48D7-88F6-A351B101CC71}" srcOrd="13" destOrd="0" presId="urn:microsoft.com/office/officeart/2005/8/layout/list1"/>
    <dgm:cxn modelId="{AA36D5BC-8444-452B-9207-D885D79EF79A}" type="presParOf" srcId="{BC44480C-A248-474B-8EDC-B6A6E4CE3E07}" destId="{C84A90E3-BA4E-4A11-9893-74514EB83D60}"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596375-BDDD-4746-A6EA-2D1AFCC5B3D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9C7D3E2-9B56-4648-AD01-A014215B5D50}">
      <dgm:prSet/>
      <dgm:spPr/>
      <dgm:t>
        <a:bodyPr/>
        <a:lstStyle/>
        <a:p>
          <a:r>
            <a:rPr lang="en-US"/>
            <a:t>Frequently check in with yourself about the goals and action items you’ve set</a:t>
          </a:r>
        </a:p>
      </dgm:t>
    </dgm:pt>
    <dgm:pt modelId="{9F7309B0-8141-429E-894E-54C54F3845B4}" type="parTrans" cxnId="{DCC85386-1DCA-43F7-A99D-A81CB06B6FD1}">
      <dgm:prSet/>
      <dgm:spPr/>
      <dgm:t>
        <a:bodyPr/>
        <a:lstStyle/>
        <a:p>
          <a:endParaRPr lang="en-US"/>
        </a:p>
      </dgm:t>
    </dgm:pt>
    <dgm:pt modelId="{1450CF49-690C-4DB7-992C-8A12C563E76B}" type="sibTrans" cxnId="{DCC85386-1DCA-43F7-A99D-A81CB06B6FD1}">
      <dgm:prSet/>
      <dgm:spPr/>
      <dgm:t>
        <a:bodyPr/>
        <a:lstStyle/>
        <a:p>
          <a:endParaRPr lang="en-US"/>
        </a:p>
      </dgm:t>
    </dgm:pt>
    <dgm:pt modelId="{EB4E19AE-FB5C-4B11-8356-E18EDEC78CB1}">
      <dgm:prSet/>
      <dgm:spPr/>
      <dgm:t>
        <a:bodyPr/>
        <a:lstStyle/>
        <a:p>
          <a:r>
            <a:rPr lang="en-US"/>
            <a:t>Always ask “Why?”</a:t>
          </a:r>
        </a:p>
      </dgm:t>
    </dgm:pt>
    <dgm:pt modelId="{DF838092-9A09-425B-91B2-79851C771F2F}" type="parTrans" cxnId="{D16F2DC7-A62B-44EB-95D8-355F07776AE0}">
      <dgm:prSet/>
      <dgm:spPr/>
      <dgm:t>
        <a:bodyPr/>
        <a:lstStyle/>
        <a:p>
          <a:endParaRPr lang="en-US"/>
        </a:p>
      </dgm:t>
    </dgm:pt>
    <dgm:pt modelId="{F157D761-7235-4088-B451-03E09DDF6A32}" type="sibTrans" cxnId="{D16F2DC7-A62B-44EB-95D8-355F07776AE0}">
      <dgm:prSet/>
      <dgm:spPr/>
      <dgm:t>
        <a:bodyPr/>
        <a:lstStyle/>
        <a:p>
          <a:endParaRPr lang="en-US"/>
        </a:p>
      </dgm:t>
    </dgm:pt>
    <dgm:pt modelId="{1F1F5808-7232-4D84-AB0C-238681074928}">
      <dgm:prSet/>
      <dgm:spPr/>
      <dgm:t>
        <a:bodyPr/>
        <a:lstStyle/>
        <a:p>
          <a:r>
            <a:rPr lang="en-US"/>
            <a:t>Take fewer pictures; live in the moment!</a:t>
          </a:r>
        </a:p>
      </dgm:t>
    </dgm:pt>
    <dgm:pt modelId="{9973DBA1-34C2-4A5F-A95F-BCE6E3D7C5F0}" type="parTrans" cxnId="{8FEEC77F-8268-4ADE-A516-3A89CCFC0555}">
      <dgm:prSet/>
      <dgm:spPr/>
      <dgm:t>
        <a:bodyPr/>
        <a:lstStyle/>
        <a:p>
          <a:endParaRPr lang="en-US"/>
        </a:p>
      </dgm:t>
    </dgm:pt>
    <dgm:pt modelId="{D39DD872-7E17-4AEE-A87C-2DA51E95C085}" type="sibTrans" cxnId="{8FEEC77F-8268-4ADE-A516-3A89CCFC0555}">
      <dgm:prSet/>
      <dgm:spPr/>
      <dgm:t>
        <a:bodyPr/>
        <a:lstStyle/>
        <a:p>
          <a:endParaRPr lang="en-US"/>
        </a:p>
      </dgm:t>
    </dgm:pt>
    <dgm:pt modelId="{CD127ACB-86D7-40BF-826A-578F1FDA92C6}" type="pres">
      <dgm:prSet presAssocID="{D0596375-BDDD-4746-A6EA-2D1AFCC5B3D9}" presName="root" presStyleCnt="0">
        <dgm:presLayoutVars>
          <dgm:dir/>
          <dgm:resizeHandles val="exact"/>
        </dgm:presLayoutVars>
      </dgm:prSet>
      <dgm:spPr/>
    </dgm:pt>
    <dgm:pt modelId="{7ECA6FA2-CAFB-45F2-AF70-5FF56806E096}" type="pres">
      <dgm:prSet presAssocID="{B9C7D3E2-9B56-4648-AD01-A014215B5D50}" presName="compNode" presStyleCnt="0"/>
      <dgm:spPr/>
    </dgm:pt>
    <dgm:pt modelId="{7704ADCE-D268-4673-B3D6-148A3BFE9E91}" type="pres">
      <dgm:prSet presAssocID="{B9C7D3E2-9B56-4648-AD01-A014215B5D50}" presName="bgRect" presStyleLbl="bgShp" presStyleIdx="0" presStyleCnt="3"/>
      <dgm:spPr/>
    </dgm:pt>
    <dgm:pt modelId="{0E9BFA3F-1B0D-4C52-BC52-F44FA3E69338}" type="pres">
      <dgm:prSet presAssocID="{B9C7D3E2-9B56-4648-AD01-A014215B5D5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5EFB4544-7955-4392-A7FE-DCE4ABB36022}" type="pres">
      <dgm:prSet presAssocID="{B9C7D3E2-9B56-4648-AD01-A014215B5D50}" presName="spaceRect" presStyleCnt="0"/>
      <dgm:spPr/>
    </dgm:pt>
    <dgm:pt modelId="{6E8E9E55-0DE1-4537-92A4-67AA788BD3C0}" type="pres">
      <dgm:prSet presAssocID="{B9C7D3E2-9B56-4648-AD01-A014215B5D50}" presName="parTx" presStyleLbl="revTx" presStyleIdx="0" presStyleCnt="3">
        <dgm:presLayoutVars>
          <dgm:chMax val="0"/>
          <dgm:chPref val="0"/>
        </dgm:presLayoutVars>
      </dgm:prSet>
      <dgm:spPr/>
    </dgm:pt>
    <dgm:pt modelId="{4A9E74F3-2330-4717-8202-9B1320A55126}" type="pres">
      <dgm:prSet presAssocID="{1450CF49-690C-4DB7-992C-8A12C563E76B}" presName="sibTrans" presStyleCnt="0"/>
      <dgm:spPr/>
    </dgm:pt>
    <dgm:pt modelId="{35CC5DE0-E898-4431-981E-66F57B21EF72}" type="pres">
      <dgm:prSet presAssocID="{EB4E19AE-FB5C-4B11-8356-E18EDEC78CB1}" presName="compNode" presStyleCnt="0"/>
      <dgm:spPr/>
    </dgm:pt>
    <dgm:pt modelId="{EF2C08E2-D793-4FDE-966E-BE8BC0979803}" type="pres">
      <dgm:prSet presAssocID="{EB4E19AE-FB5C-4B11-8356-E18EDEC78CB1}" presName="bgRect" presStyleLbl="bgShp" presStyleIdx="1" presStyleCnt="3"/>
      <dgm:spPr/>
    </dgm:pt>
    <dgm:pt modelId="{AF9837CF-988F-427C-BC05-A375C8EDA8E9}" type="pres">
      <dgm:prSet presAssocID="{EB4E19AE-FB5C-4B11-8356-E18EDEC78C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8704741A-172C-4180-BC08-496658929ABA}" type="pres">
      <dgm:prSet presAssocID="{EB4E19AE-FB5C-4B11-8356-E18EDEC78CB1}" presName="spaceRect" presStyleCnt="0"/>
      <dgm:spPr/>
    </dgm:pt>
    <dgm:pt modelId="{DE340B7F-EFC6-4EF0-93D1-D3EDFD41D180}" type="pres">
      <dgm:prSet presAssocID="{EB4E19AE-FB5C-4B11-8356-E18EDEC78CB1}" presName="parTx" presStyleLbl="revTx" presStyleIdx="1" presStyleCnt="3">
        <dgm:presLayoutVars>
          <dgm:chMax val="0"/>
          <dgm:chPref val="0"/>
        </dgm:presLayoutVars>
      </dgm:prSet>
      <dgm:spPr/>
    </dgm:pt>
    <dgm:pt modelId="{A1C2A3D0-7FBC-4CA2-A978-649E00026CCB}" type="pres">
      <dgm:prSet presAssocID="{F157D761-7235-4088-B451-03E09DDF6A32}" presName="sibTrans" presStyleCnt="0"/>
      <dgm:spPr/>
    </dgm:pt>
    <dgm:pt modelId="{39E717E3-81D0-49BC-9A5A-E851502E3922}" type="pres">
      <dgm:prSet presAssocID="{1F1F5808-7232-4D84-AB0C-238681074928}" presName="compNode" presStyleCnt="0"/>
      <dgm:spPr/>
    </dgm:pt>
    <dgm:pt modelId="{0F2D9EE9-BCE0-42E8-9625-E35350647BEA}" type="pres">
      <dgm:prSet presAssocID="{1F1F5808-7232-4D84-AB0C-238681074928}" presName="bgRect" presStyleLbl="bgShp" presStyleIdx="2" presStyleCnt="3"/>
      <dgm:spPr/>
    </dgm:pt>
    <dgm:pt modelId="{F2959B01-B7CB-48A6-9E6A-6AE5F364A852}" type="pres">
      <dgm:prSet presAssocID="{1F1F5808-7232-4D84-AB0C-23868107492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mages"/>
        </a:ext>
      </dgm:extLst>
    </dgm:pt>
    <dgm:pt modelId="{53CC07F2-5F84-46E3-8DFB-C1CD30F56C3E}" type="pres">
      <dgm:prSet presAssocID="{1F1F5808-7232-4D84-AB0C-238681074928}" presName="spaceRect" presStyleCnt="0"/>
      <dgm:spPr/>
    </dgm:pt>
    <dgm:pt modelId="{545454F3-739E-406C-8699-0657EC056BBD}" type="pres">
      <dgm:prSet presAssocID="{1F1F5808-7232-4D84-AB0C-238681074928}" presName="parTx" presStyleLbl="revTx" presStyleIdx="2" presStyleCnt="3">
        <dgm:presLayoutVars>
          <dgm:chMax val="0"/>
          <dgm:chPref val="0"/>
        </dgm:presLayoutVars>
      </dgm:prSet>
      <dgm:spPr/>
    </dgm:pt>
  </dgm:ptLst>
  <dgm:cxnLst>
    <dgm:cxn modelId="{4289B719-AA67-4DA4-BBA7-3D15AC1F81CC}" type="presOf" srcId="{D0596375-BDDD-4746-A6EA-2D1AFCC5B3D9}" destId="{CD127ACB-86D7-40BF-826A-578F1FDA92C6}" srcOrd="0" destOrd="0" presId="urn:microsoft.com/office/officeart/2018/2/layout/IconVerticalSolidList"/>
    <dgm:cxn modelId="{96E50C25-9913-4160-B0F7-74854D19860B}" type="presOf" srcId="{EB4E19AE-FB5C-4B11-8356-E18EDEC78CB1}" destId="{DE340B7F-EFC6-4EF0-93D1-D3EDFD41D180}" srcOrd="0" destOrd="0" presId="urn:microsoft.com/office/officeart/2018/2/layout/IconVerticalSolidList"/>
    <dgm:cxn modelId="{82499136-45B6-4200-86E9-C4E0D68623A1}" type="presOf" srcId="{1F1F5808-7232-4D84-AB0C-238681074928}" destId="{545454F3-739E-406C-8699-0657EC056BBD}" srcOrd="0" destOrd="0" presId="urn:microsoft.com/office/officeart/2018/2/layout/IconVerticalSolidList"/>
    <dgm:cxn modelId="{8FEEC77F-8268-4ADE-A516-3A89CCFC0555}" srcId="{D0596375-BDDD-4746-A6EA-2D1AFCC5B3D9}" destId="{1F1F5808-7232-4D84-AB0C-238681074928}" srcOrd="2" destOrd="0" parTransId="{9973DBA1-34C2-4A5F-A95F-BCE6E3D7C5F0}" sibTransId="{D39DD872-7E17-4AEE-A87C-2DA51E95C085}"/>
    <dgm:cxn modelId="{DCC85386-1DCA-43F7-A99D-A81CB06B6FD1}" srcId="{D0596375-BDDD-4746-A6EA-2D1AFCC5B3D9}" destId="{B9C7D3E2-9B56-4648-AD01-A014215B5D50}" srcOrd="0" destOrd="0" parTransId="{9F7309B0-8141-429E-894E-54C54F3845B4}" sibTransId="{1450CF49-690C-4DB7-992C-8A12C563E76B}"/>
    <dgm:cxn modelId="{D16F2DC7-A62B-44EB-95D8-355F07776AE0}" srcId="{D0596375-BDDD-4746-A6EA-2D1AFCC5B3D9}" destId="{EB4E19AE-FB5C-4B11-8356-E18EDEC78CB1}" srcOrd="1" destOrd="0" parTransId="{DF838092-9A09-425B-91B2-79851C771F2F}" sibTransId="{F157D761-7235-4088-B451-03E09DDF6A32}"/>
    <dgm:cxn modelId="{601EBEDC-ACBA-4ADD-9E44-04977FD50157}" type="presOf" srcId="{B9C7D3E2-9B56-4648-AD01-A014215B5D50}" destId="{6E8E9E55-0DE1-4537-92A4-67AA788BD3C0}" srcOrd="0" destOrd="0" presId="urn:microsoft.com/office/officeart/2018/2/layout/IconVerticalSolidList"/>
    <dgm:cxn modelId="{692C6664-7596-4981-9F05-F5792F57CD3E}" type="presParOf" srcId="{CD127ACB-86D7-40BF-826A-578F1FDA92C6}" destId="{7ECA6FA2-CAFB-45F2-AF70-5FF56806E096}" srcOrd="0" destOrd="0" presId="urn:microsoft.com/office/officeart/2018/2/layout/IconVerticalSolidList"/>
    <dgm:cxn modelId="{A5E14F8A-90B0-4CAD-833B-A3A0A43FCF58}" type="presParOf" srcId="{7ECA6FA2-CAFB-45F2-AF70-5FF56806E096}" destId="{7704ADCE-D268-4673-B3D6-148A3BFE9E91}" srcOrd="0" destOrd="0" presId="urn:microsoft.com/office/officeart/2018/2/layout/IconVerticalSolidList"/>
    <dgm:cxn modelId="{BE2C04D8-EDD1-4B29-9714-21312FA8D5B0}" type="presParOf" srcId="{7ECA6FA2-CAFB-45F2-AF70-5FF56806E096}" destId="{0E9BFA3F-1B0D-4C52-BC52-F44FA3E69338}" srcOrd="1" destOrd="0" presId="urn:microsoft.com/office/officeart/2018/2/layout/IconVerticalSolidList"/>
    <dgm:cxn modelId="{918AABE0-A1FE-49E0-9EFC-503BAF26171A}" type="presParOf" srcId="{7ECA6FA2-CAFB-45F2-AF70-5FF56806E096}" destId="{5EFB4544-7955-4392-A7FE-DCE4ABB36022}" srcOrd="2" destOrd="0" presId="urn:microsoft.com/office/officeart/2018/2/layout/IconVerticalSolidList"/>
    <dgm:cxn modelId="{EFF2533D-63EF-4D5E-990D-A41747455CA9}" type="presParOf" srcId="{7ECA6FA2-CAFB-45F2-AF70-5FF56806E096}" destId="{6E8E9E55-0DE1-4537-92A4-67AA788BD3C0}" srcOrd="3" destOrd="0" presId="urn:microsoft.com/office/officeart/2018/2/layout/IconVerticalSolidList"/>
    <dgm:cxn modelId="{C707AFC7-FED0-4327-BDE4-4DE4F64EEA60}" type="presParOf" srcId="{CD127ACB-86D7-40BF-826A-578F1FDA92C6}" destId="{4A9E74F3-2330-4717-8202-9B1320A55126}" srcOrd="1" destOrd="0" presId="urn:microsoft.com/office/officeart/2018/2/layout/IconVerticalSolidList"/>
    <dgm:cxn modelId="{FBA2EEA7-1505-4FE8-ADFC-6F12A6ADE47C}" type="presParOf" srcId="{CD127ACB-86D7-40BF-826A-578F1FDA92C6}" destId="{35CC5DE0-E898-4431-981E-66F57B21EF72}" srcOrd="2" destOrd="0" presId="urn:microsoft.com/office/officeart/2018/2/layout/IconVerticalSolidList"/>
    <dgm:cxn modelId="{15823D16-C5B6-4EC8-A3A8-A1168A99FB00}" type="presParOf" srcId="{35CC5DE0-E898-4431-981E-66F57B21EF72}" destId="{EF2C08E2-D793-4FDE-966E-BE8BC0979803}" srcOrd="0" destOrd="0" presId="urn:microsoft.com/office/officeart/2018/2/layout/IconVerticalSolidList"/>
    <dgm:cxn modelId="{2855F8AE-4E2A-4E9B-AD14-BD05E3B69E75}" type="presParOf" srcId="{35CC5DE0-E898-4431-981E-66F57B21EF72}" destId="{AF9837CF-988F-427C-BC05-A375C8EDA8E9}" srcOrd="1" destOrd="0" presId="urn:microsoft.com/office/officeart/2018/2/layout/IconVerticalSolidList"/>
    <dgm:cxn modelId="{1FD29785-DE4D-4629-AB56-38E017FDCE30}" type="presParOf" srcId="{35CC5DE0-E898-4431-981E-66F57B21EF72}" destId="{8704741A-172C-4180-BC08-496658929ABA}" srcOrd="2" destOrd="0" presId="urn:microsoft.com/office/officeart/2018/2/layout/IconVerticalSolidList"/>
    <dgm:cxn modelId="{F7977DB3-E7CE-4EC4-B031-47A7291C5200}" type="presParOf" srcId="{35CC5DE0-E898-4431-981E-66F57B21EF72}" destId="{DE340B7F-EFC6-4EF0-93D1-D3EDFD41D180}" srcOrd="3" destOrd="0" presId="urn:microsoft.com/office/officeart/2018/2/layout/IconVerticalSolidList"/>
    <dgm:cxn modelId="{3E8D4A37-4303-467C-8EC3-6BED74ECD009}" type="presParOf" srcId="{CD127ACB-86D7-40BF-826A-578F1FDA92C6}" destId="{A1C2A3D0-7FBC-4CA2-A978-649E00026CCB}" srcOrd="3" destOrd="0" presId="urn:microsoft.com/office/officeart/2018/2/layout/IconVerticalSolidList"/>
    <dgm:cxn modelId="{8118A34D-DA26-42F9-BA22-F70E1F38582E}" type="presParOf" srcId="{CD127ACB-86D7-40BF-826A-578F1FDA92C6}" destId="{39E717E3-81D0-49BC-9A5A-E851502E3922}" srcOrd="4" destOrd="0" presId="urn:microsoft.com/office/officeart/2018/2/layout/IconVerticalSolidList"/>
    <dgm:cxn modelId="{6248F8F4-5489-41C1-B4CF-74A3B67F4163}" type="presParOf" srcId="{39E717E3-81D0-49BC-9A5A-E851502E3922}" destId="{0F2D9EE9-BCE0-42E8-9625-E35350647BEA}" srcOrd="0" destOrd="0" presId="urn:microsoft.com/office/officeart/2018/2/layout/IconVerticalSolidList"/>
    <dgm:cxn modelId="{3FF224A5-CA12-4BF4-AAD9-290F3C60CC21}" type="presParOf" srcId="{39E717E3-81D0-49BC-9A5A-E851502E3922}" destId="{F2959B01-B7CB-48A6-9E6A-6AE5F364A852}" srcOrd="1" destOrd="0" presId="urn:microsoft.com/office/officeart/2018/2/layout/IconVerticalSolidList"/>
    <dgm:cxn modelId="{41DCA3E8-BC2F-4037-890B-B34DB56A7BA1}" type="presParOf" srcId="{39E717E3-81D0-49BC-9A5A-E851502E3922}" destId="{53CC07F2-5F84-46E3-8DFB-C1CD30F56C3E}" srcOrd="2" destOrd="0" presId="urn:microsoft.com/office/officeart/2018/2/layout/IconVerticalSolidList"/>
    <dgm:cxn modelId="{D71404ED-DDAA-418C-8968-702C360081B5}" type="presParOf" srcId="{39E717E3-81D0-49BC-9A5A-E851502E3922}" destId="{545454F3-739E-406C-8699-0657EC056BB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95E026-E7EC-4929-A1EE-97BF5CBF0BA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8522BDC-7AC3-44A6-9F36-7362B4B33687}">
      <dgm:prSet/>
      <dgm:spPr/>
      <dgm:t>
        <a:bodyPr/>
        <a:lstStyle/>
        <a:p>
          <a:pPr>
            <a:lnSpc>
              <a:spcPct val="100000"/>
            </a:lnSpc>
          </a:pPr>
          <a:r>
            <a:rPr lang="en-US"/>
            <a:t>Think of starting a blog or personal journal (or both!)</a:t>
          </a:r>
        </a:p>
      </dgm:t>
    </dgm:pt>
    <dgm:pt modelId="{7B444C44-BB15-4D91-92A0-E03646A0D933}" type="parTrans" cxnId="{23BDCC90-4F4C-4DB5-8A16-50F34CB7DC0E}">
      <dgm:prSet/>
      <dgm:spPr/>
      <dgm:t>
        <a:bodyPr/>
        <a:lstStyle/>
        <a:p>
          <a:endParaRPr lang="en-US"/>
        </a:p>
      </dgm:t>
    </dgm:pt>
    <dgm:pt modelId="{D137B9AC-158C-4EF3-9084-182B31518B48}" type="sibTrans" cxnId="{23BDCC90-4F4C-4DB5-8A16-50F34CB7DC0E}">
      <dgm:prSet/>
      <dgm:spPr/>
      <dgm:t>
        <a:bodyPr/>
        <a:lstStyle/>
        <a:p>
          <a:endParaRPr lang="en-US"/>
        </a:p>
      </dgm:t>
    </dgm:pt>
    <dgm:pt modelId="{C0770B8F-83FC-45C8-A07A-A4C121FD2C33}">
      <dgm:prSet/>
      <dgm:spPr/>
      <dgm:t>
        <a:bodyPr/>
        <a:lstStyle/>
        <a:p>
          <a:pPr>
            <a:lnSpc>
              <a:spcPct val="100000"/>
            </a:lnSpc>
          </a:pPr>
          <a:r>
            <a:rPr lang="en-US"/>
            <a:t>Ask yourself questions in advance/give yourself personal homework</a:t>
          </a:r>
        </a:p>
      </dgm:t>
    </dgm:pt>
    <dgm:pt modelId="{530B00AD-195A-46E9-AFE0-2609BFED84A5}" type="parTrans" cxnId="{0CD6F554-1E01-4B09-BE1B-986BFF1CA098}">
      <dgm:prSet/>
      <dgm:spPr/>
      <dgm:t>
        <a:bodyPr/>
        <a:lstStyle/>
        <a:p>
          <a:endParaRPr lang="en-US"/>
        </a:p>
      </dgm:t>
    </dgm:pt>
    <dgm:pt modelId="{B6B5DDA9-EBAF-4382-B3EC-6DF5CBD2D27C}" type="sibTrans" cxnId="{0CD6F554-1E01-4B09-BE1B-986BFF1CA098}">
      <dgm:prSet/>
      <dgm:spPr/>
      <dgm:t>
        <a:bodyPr/>
        <a:lstStyle/>
        <a:p>
          <a:endParaRPr lang="en-US"/>
        </a:p>
      </dgm:t>
    </dgm:pt>
    <dgm:pt modelId="{CFE419E7-F1F3-4EC3-A791-A73786D1B6CD}">
      <dgm:prSet/>
      <dgm:spPr/>
      <dgm:t>
        <a:bodyPr/>
        <a:lstStyle/>
        <a:p>
          <a:pPr>
            <a:lnSpc>
              <a:spcPct val="100000"/>
            </a:lnSpc>
          </a:pPr>
          <a:r>
            <a:rPr lang="en-US"/>
            <a:t>Blog Links:</a:t>
          </a:r>
        </a:p>
      </dgm:t>
    </dgm:pt>
    <dgm:pt modelId="{2424948D-E660-4604-BC4E-91AF43EF1F9F}" type="parTrans" cxnId="{73C0A034-7742-41CE-ACB0-4A0863865795}">
      <dgm:prSet/>
      <dgm:spPr/>
      <dgm:t>
        <a:bodyPr/>
        <a:lstStyle/>
        <a:p>
          <a:endParaRPr lang="en-US"/>
        </a:p>
      </dgm:t>
    </dgm:pt>
    <dgm:pt modelId="{4E792132-135A-4713-90E4-BB1A43B7B5B3}" type="sibTrans" cxnId="{73C0A034-7742-41CE-ACB0-4A0863865795}">
      <dgm:prSet/>
      <dgm:spPr/>
      <dgm:t>
        <a:bodyPr/>
        <a:lstStyle/>
        <a:p>
          <a:endParaRPr lang="en-US"/>
        </a:p>
      </dgm:t>
    </dgm:pt>
    <dgm:pt modelId="{CBD5B34D-ADCE-4EF7-B0BB-5F5984BC8D4F}">
      <dgm:prSet/>
      <dgm:spPr/>
      <dgm:t>
        <a:bodyPr/>
        <a:lstStyle/>
        <a:p>
          <a:pPr>
            <a:lnSpc>
              <a:spcPct val="100000"/>
            </a:lnSpc>
          </a:pPr>
          <a:r>
            <a:rPr lang="en-US" dirty="0">
              <a:hlinkClick xmlns:r="http://schemas.openxmlformats.org/officeDocument/2006/relationships" r:id="rId1"/>
            </a:rPr>
            <a:t>FutureMe.org</a:t>
          </a:r>
          <a:endParaRPr lang="en-US" dirty="0"/>
        </a:p>
      </dgm:t>
    </dgm:pt>
    <dgm:pt modelId="{BF135CE0-ED28-4801-A7E7-FA77A638DD8B}" type="parTrans" cxnId="{6B635B8C-B971-4E49-81B6-CD2B81D13462}">
      <dgm:prSet/>
      <dgm:spPr/>
      <dgm:t>
        <a:bodyPr/>
        <a:lstStyle/>
        <a:p>
          <a:endParaRPr lang="en-US"/>
        </a:p>
      </dgm:t>
    </dgm:pt>
    <dgm:pt modelId="{ACEDC512-A4C2-4E0E-81F0-AEB084328282}" type="sibTrans" cxnId="{6B635B8C-B971-4E49-81B6-CD2B81D13462}">
      <dgm:prSet/>
      <dgm:spPr/>
      <dgm:t>
        <a:bodyPr/>
        <a:lstStyle/>
        <a:p>
          <a:endParaRPr lang="en-US"/>
        </a:p>
      </dgm:t>
    </dgm:pt>
    <dgm:pt modelId="{C33500B5-53AC-4628-8BA4-5B99BFC04D5E}">
      <dgm:prSet/>
      <dgm:spPr/>
      <dgm:t>
        <a:bodyPr/>
        <a:lstStyle/>
        <a:p>
          <a:pPr>
            <a:lnSpc>
              <a:spcPct val="100000"/>
            </a:lnSpc>
          </a:pPr>
          <a:r>
            <a:rPr lang="en-US" dirty="0">
              <a:hlinkClick xmlns:r="http://schemas.openxmlformats.org/officeDocument/2006/relationships" r:id="rId2"/>
            </a:rPr>
            <a:t>stickK.com</a:t>
          </a:r>
          <a:endParaRPr lang="en-US" dirty="0"/>
        </a:p>
      </dgm:t>
    </dgm:pt>
    <dgm:pt modelId="{C4C9436E-4D3D-457F-9F2C-3338F510E9E2}" type="parTrans" cxnId="{5DDC1836-9891-40BB-A7F6-754DE3AEF683}">
      <dgm:prSet/>
      <dgm:spPr/>
      <dgm:t>
        <a:bodyPr/>
        <a:lstStyle/>
        <a:p>
          <a:endParaRPr lang="en-US"/>
        </a:p>
      </dgm:t>
    </dgm:pt>
    <dgm:pt modelId="{F2DB3993-CF16-48D6-B1CE-652BF6DAB236}" type="sibTrans" cxnId="{5DDC1836-9891-40BB-A7F6-754DE3AEF683}">
      <dgm:prSet/>
      <dgm:spPr/>
      <dgm:t>
        <a:bodyPr/>
        <a:lstStyle/>
        <a:p>
          <a:endParaRPr lang="en-US"/>
        </a:p>
      </dgm:t>
    </dgm:pt>
    <dgm:pt modelId="{46A4920B-856A-4A9F-8315-6FB22E40B7D3}" type="pres">
      <dgm:prSet presAssocID="{3D95E026-E7EC-4929-A1EE-97BF5CBF0BA2}" presName="root" presStyleCnt="0">
        <dgm:presLayoutVars>
          <dgm:dir/>
          <dgm:resizeHandles val="exact"/>
        </dgm:presLayoutVars>
      </dgm:prSet>
      <dgm:spPr/>
    </dgm:pt>
    <dgm:pt modelId="{371885CF-7001-466C-9B40-1431F2867148}" type="pres">
      <dgm:prSet presAssocID="{48522BDC-7AC3-44A6-9F36-7362B4B33687}" presName="compNode" presStyleCnt="0"/>
      <dgm:spPr/>
    </dgm:pt>
    <dgm:pt modelId="{46427C49-ABDF-453D-9907-FF32ABEC2CFB}" type="pres">
      <dgm:prSet presAssocID="{48522BDC-7AC3-44A6-9F36-7362B4B33687}" presName="bgRect" presStyleLbl="bgShp" presStyleIdx="0" presStyleCnt="3"/>
      <dgm:spPr/>
    </dgm:pt>
    <dgm:pt modelId="{86D00631-788D-46DE-A1BE-DFE9B50C09B3}" type="pres">
      <dgm:prSet presAssocID="{48522BDC-7AC3-44A6-9F36-7362B4B33687}"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odcast"/>
        </a:ext>
      </dgm:extLst>
    </dgm:pt>
    <dgm:pt modelId="{7D401401-01C5-4FA4-95E1-00902309A17D}" type="pres">
      <dgm:prSet presAssocID="{48522BDC-7AC3-44A6-9F36-7362B4B33687}" presName="spaceRect" presStyleCnt="0"/>
      <dgm:spPr/>
    </dgm:pt>
    <dgm:pt modelId="{CE401158-85FA-4751-90A0-4AD17F117C80}" type="pres">
      <dgm:prSet presAssocID="{48522BDC-7AC3-44A6-9F36-7362B4B33687}" presName="parTx" presStyleLbl="revTx" presStyleIdx="0" presStyleCnt="4">
        <dgm:presLayoutVars>
          <dgm:chMax val="0"/>
          <dgm:chPref val="0"/>
        </dgm:presLayoutVars>
      </dgm:prSet>
      <dgm:spPr/>
    </dgm:pt>
    <dgm:pt modelId="{F36B517C-1F1F-49A8-833D-DE7CA53FFF00}" type="pres">
      <dgm:prSet presAssocID="{D137B9AC-158C-4EF3-9084-182B31518B48}" presName="sibTrans" presStyleCnt="0"/>
      <dgm:spPr/>
    </dgm:pt>
    <dgm:pt modelId="{B2D9E5B5-499C-4AE6-8D12-81D5AC4181C9}" type="pres">
      <dgm:prSet presAssocID="{C0770B8F-83FC-45C8-A07A-A4C121FD2C33}" presName="compNode" presStyleCnt="0"/>
      <dgm:spPr/>
    </dgm:pt>
    <dgm:pt modelId="{61FD20DC-F2DA-411C-8C82-CEE69DACC22E}" type="pres">
      <dgm:prSet presAssocID="{C0770B8F-83FC-45C8-A07A-A4C121FD2C33}" presName="bgRect" presStyleLbl="bgShp" presStyleIdx="1" presStyleCnt="3"/>
      <dgm:spPr/>
    </dgm:pt>
    <dgm:pt modelId="{E5D99E37-2AF1-41BB-85B4-EB648FE0DF1E}" type="pres">
      <dgm:prSet presAssocID="{C0770B8F-83FC-45C8-A07A-A4C121FD2C33}"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F744278C-FB4A-458F-A078-1F11E7372AFE}" type="pres">
      <dgm:prSet presAssocID="{C0770B8F-83FC-45C8-A07A-A4C121FD2C33}" presName="spaceRect" presStyleCnt="0"/>
      <dgm:spPr/>
    </dgm:pt>
    <dgm:pt modelId="{57C2DF70-38D2-4A74-9C00-7227F1B652AC}" type="pres">
      <dgm:prSet presAssocID="{C0770B8F-83FC-45C8-A07A-A4C121FD2C33}" presName="parTx" presStyleLbl="revTx" presStyleIdx="1" presStyleCnt="4">
        <dgm:presLayoutVars>
          <dgm:chMax val="0"/>
          <dgm:chPref val="0"/>
        </dgm:presLayoutVars>
      </dgm:prSet>
      <dgm:spPr/>
    </dgm:pt>
    <dgm:pt modelId="{FB0947B7-E3B7-437B-8331-CF02A045DAA4}" type="pres">
      <dgm:prSet presAssocID="{B6B5DDA9-EBAF-4382-B3EC-6DF5CBD2D27C}" presName="sibTrans" presStyleCnt="0"/>
      <dgm:spPr/>
    </dgm:pt>
    <dgm:pt modelId="{80B251DE-EB44-44CD-94EA-CFEA9075A8D7}" type="pres">
      <dgm:prSet presAssocID="{CFE419E7-F1F3-4EC3-A791-A73786D1B6CD}" presName="compNode" presStyleCnt="0"/>
      <dgm:spPr/>
    </dgm:pt>
    <dgm:pt modelId="{CE8A4875-1B78-46AC-803B-53028C247B39}" type="pres">
      <dgm:prSet presAssocID="{CFE419E7-F1F3-4EC3-A791-A73786D1B6CD}" presName="bgRect" presStyleLbl="bgShp" presStyleIdx="2" presStyleCnt="3"/>
      <dgm:spPr/>
    </dgm:pt>
    <dgm:pt modelId="{A9D737C2-F116-4339-B35D-ECC9AF9A492E}" type="pres">
      <dgm:prSet presAssocID="{CFE419E7-F1F3-4EC3-A791-A73786D1B6CD}"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nk"/>
        </a:ext>
      </dgm:extLst>
    </dgm:pt>
    <dgm:pt modelId="{6798071B-F11C-42D3-A5A0-032EA19D37DA}" type="pres">
      <dgm:prSet presAssocID="{CFE419E7-F1F3-4EC3-A791-A73786D1B6CD}" presName="spaceRect" presStyleCnt="0"/>
      <dgm:spPr/>
    </dgm:pt>
    <dgm:pt modelId="{9EDB08F0-9520-4041-8598-D0B04036537B}" type="pres">
      <dgm:prSet presAssocID="{CFE419E7-F1F3-4EC3-A791-A73786D1B6CD}" presName="parTx" presStyleLbl="revTx" presStyleIdx="2" presStyleCnt="4">
        <dgm:presLayoutVars>
          <dgm:chMax val="0"/>
          <dgm:chPref val="0"/>
        </dgm:presLayoutVars>
      </dgm:prSet>
      <dgm:spPr/>
    </dgm:pt>
    <dgm:pt modelId="{A61424E6-7677-4459-8D6F-7A439E3EA1BD}" type="pres">
      <dgm:prSet presAssocID="{CFE419E7-F1F3-4EC3-A791-A73786D1B6CD}" presName="desTx" presStyleLbl="revTx" presStyleIdx="3" presStyleCnt="4">
        <dgm:presLayoutVars/>
      </dgm:prSet>
      <dgm:spPr/>
    </dgm:pt>
  </dgm:ptLst>
  <dgm:cxnLst>
    <dgm:cxn modelId="{73C0A034-7742-41CE-ACB0-4A0863865795}" srcId="{3D95E026-E7EC-4929-A1EE-97BF5CBF0BA2}" destId="{CFE419E7-F1F3-4EC3-A791-A73786D1B6CD}" srcOrd="2" destOrd="0" parTransId="{2424948D-E660-4604-BC4E-91AF43EF1F9F}" sibTransId="{4E792132-135A-4713-90E4-BB1A43B7B5B3}"/>
    <dgm:cxn modelId="{5DDC1836-9891-40BB-A7F6-754DE3AEF683}" srcId="{CFE419E7-F1F3-4EC3-A791-A73786D1B6CD}" destId="{C33500B5-53AC-4628-8BA4-5B99BFC04D5E}" srcOrd="1" destOrd="0" parTransId="{C4C9436E-4D3D-457F-9F2C-3338F510E9E2}" sibTransId="{F2DB3993-CF16-48D6-B1CE-652BF6DAB236}"/>
    <dgm:cxn modelId="{F55B2B68-E2B6-446F-BFFD-CF8951BD7FC6}" type="presOf" srcId="{CBD5B34D-ADCE-4EF7-B0BB-5F5984BC8D4F}" destId="{A61424E6-7677-4459-8D6F-7A439E3EA1BD}" srcOrd="0" destOrd="0" presId="urn:microsoft.com/office/officeart/2018/2/layout/IconVerticalSolidList"/>
    <dgm:cxn modelId="{0CD6F554-1E01-4B09-BE1B-986BFF1CA098}" srcId="{3D95E026-E7EC-4929-A1EE-97BF5CBF0BA2}" destId="{C0770B8F-83FC-45C8-A07A-A4C121FD2C33}" srcOrd="1" destOrd="0" parTransId="{530B00AD-195A-46E9-AFE0-2609BFED84A5}" sibTransId="{B6B5DDA9-EBAF-4382-B3EC-6DF5CBD2D27C}"/>
    <dgm:cxn modelId="{49021A7A-6C90-46E5-96C9-161AA8C1386B}" type="presOf" srcId="{C0770B8F-83FC-45C8-A07A-A4C121FD2C33}" destId="{57C2DF70-38D2-4A74-9C00-7227F1B652AC}" srcOrd="0" destOrd="0" presId="urn:microsoft.com/office/officeart/2018/2/layout/IconVerticalSolidList"/>
    <dgm:cxn modelId="{CEAE6182-FD5A-4593-8E2A-7DD5F6403C85}" type="presOf" srcId="{CFE419E7-F1F3-4EC3-A791-A73786D1B6CD}" destId="{9EDB08F0-9520-4041-8598-D0B04036537B}" srcOrd="0" destOrd="0" presId="urn:microsoft.com/office/officeart/2018/2/layout/IconVerticalSolidList"/>
    <dgm:cxn modelId="{6B635B8C-B971-4E49-81B6-CD2B81D13462}" srcId="{CFE419E7-F1F3-4EC3-A791-A73786D1B6CD}" destId="{CBD5B34D-ADCE-4EF7-B0BB-5F5984BC8D4F}" srcOrd="0" destOrd="0" parTransId="{BF135CE0-ED28-4801-A7E7-FA77A638DD8B}" sibTransId="{ACEDC512-A4C2-4E0E-81F0-AEB084328282}"/>
    <dgm:cxn modelId="{23BDCC90-4F4C-4DB5-8A16-50F34CB7DC0E}" srcId="{3D95E026-E7EC-4929-A1EE-97BF5CBF0BA2}" destId="{48522BDC-7AC3-44A6-9F36-7362B4B33687}" srcOrd="0" destOrd="0" parTransId="{7B444C44-BB15-4D91-92A0-E03646A0D933}" sibTransId="{D137B9AC-158C-4EF3-9084-182B31518B48}"/>
    <dgm:cxn modelId="{F84F81A0-BB27-4A23-B8E0-D911EC497377}" type="presOf" srcId="{48522BDC-7AC3-44A6-9F36-7362B4B33687}" destId="{CE401158-85FA-4751-90A0-4AD17F117C80}" srcOrd="0" destOrd="0" presId="urn:microsoft.com/office/officeart/2018/2/layout/IconVerticalSolidList"/>
    <dgm:cxn modelId="{1ABECEB8-8107-4649-82AB-79C2BC2374B9}" type="presOf" srcId="{3D95E026-E7EC-4929-A1EE-97BF5CBF0BA2}" destId="{46A4920B-856A-4A9F-8315-6FB22E40B7D3}" srcOrd="0" destOrd="0" presId="urn:microsoft.com/office/officeart/2018/2/layout/IconVerticalSolidList"/>
    <dgm:cxn modelId="{F211C2DC-F4E4-466C-9C1A-6D497F158473}" type="presOf" srcId="{C33500B5-53AC-4628-8BA4-5B99BFC04D5E}" destId="{A61424E6-7677-4459-8D6F-7A439E3EA1BD}" srcOrd="0" destOrd="1" presId="urn:microsoft.com/office/officeart/2018/2/layout/IconVerticalSolidList"/>
    <dgm:cxn modelId="{89CEDC8B-972E-4153-B4AA-573DDD1E122E}" type="presParOf" srcId="{46A4920B-856A-4A9F-8315-6FB22E40B7D3}" destId="{371885CF-7001-466C-9B40-1431F2867148}" srcOrd="0" destOrd="0" presId="urn:microsoft.com/office/officeart/2018/2/layout/IconVerticalSolidList"/>
    <dgm:cxn modelId="{14BB2419-D97E-4D25-A7D1-8E8E87DF4A88}" type="presParOf" srcId="{371885CF-7001-466C-9B40-1431F2867148}" destId="{46427C49-ABDF-453D-9907-FF32ABEC2CFB}" srcOrd="0" destOrd="0" presId="urn:microsoft.com/office/officeart/2018/2/layout/IconVerticalSolidList"/>
    <dgm:cxn modelId="{55EF757E-37D4-463B-B3D3-499840DC1CAE}" type="presParOf" srcId="{371885CF-7001-466C-9B40-1431F2867148}" destId="{86D00631-788D-46DE-A1BE-DFE9B50C09B3}" srcOrd="1" destOrd="0" presId="urn:microsoft.com/office/officeart/2018/2/layout/IconVerticalSolidList"/>
    <dgm:cxn modelId="{AE9F4B51-74F3-4339-B98F-51518A4ADEFF}" type="presParOf" srcId="{371885CF-7001-466C-9B40-1431F2867148}" destId="{7D401401-01C5-4FA4-95E1-00902309A17D}" srcOrd="2" destOrd="0" presId="urn:microsoft.com/office/officeart/2018/2/layout/IconVerticalSolidList"/>
    <dgm:cxn modelId="{2BCC8996-F5F2-482A-B027-5E8CBFA714FE}" type="presParOf" srcId="{371885CF-7001-466C-9B40-1431F2867148}" destId="{CE401158-85FA-4751-90A0-4AD17F117C80}" srcOrd="3" destOrd="0" presId="urn:microsoft.com/office/officeart/2018/2/layout/IconVerticalSolidList"/>
    <dgm:cxn modelId="{537A611D-0D81-4884-9420-115ED19A1AD6}" type="presParOf" srcId="{46A4920B-856A-4A9F-8315-6FB22E40B7D3}" destId="{F36B517C-1F1F-49A8-833D-DE7CA53FFF00}" srcOrd="1" destOrd="0" presId="urn:microsoft.com/office/officeart/2018/2/layout/IconVerticalSolidList"/>
    <dgm:cxn modelId="{F19A4292-FCB2-46E2-8798-896D49F925CD}" type="presParOf" srcId="{46A4920B-856A-4A9F-8315-6FB22E40B7D3}" destId="{B2D9E5B5-499C-4AE6-8D12-81D5AC4181C9}" srcOrd="2" destOrd="0" presId="urn:microsoft.com/office/officeart/2018/2/layout/IconVerticalSolidList"/>
    <dgm:cxn modelId="{7A762DBE-4954-4101-BA31-AB9DAE00879A}" type="presParOf" srcId="{B2D9E5B5-499C-4AE6-8D12-81D5AC4181C9}" destId="{61FD20DC-F2DA-411C-8C82-CEE69DACC22E}" srcOrd="0" destOrd="0" presId="urn:microsoft.com/office/officeart/2018/2/layout/IconVerticalSolidList"/>
    <dgm:cxn modelId="{F44E9AB4-E9B8-41AE-9FF3-B420BA44722F}" type="presParOf" srcId="{B2D9E5B5-499C-4AE6-8D12-81D5AC4181C9}" destId="{E5D99E37-2AF1-41BB-85B4-EB648FE0DF1E}" srcOrd="1" destOrd="0" presId="urn:microsoft.com/office/officeart/2018/2/layout/IconVerticalSolidList"/>
    <dgm:cxn modelId="{F84682B3-CA47-45E9-A0A2-0BECD5665CF7}" type="presParOf" srcId="{B2D9E5B5-499C-4AE6-8D12-81D5AC4181C9}" destId="{F744278C-FB4A-458F-A078-1F11E7372AFE}" srcOrd="2" destOrd="0" presId="urn:microsoft.com/office/officeart/2018/2/layout/IconVerticalSolidList"/>
    <dgm:cxn modelId="{75978723-E637-431E-B85F-EE348E84BCA5}" type="presParOf" srcId="{B2D9E5B5-499C-4AE6-8D12-81D5AC4181C9}" destId="{57C2DF70-38D2-4A74-9C00-7227F1B652AC}" srcOrd="3" destOrd="0" presId="urn:microsoft.com/office/officeart/2018/2/layout/IconVerticalSolidList"/>
    <dgm:cxn modelId="{AC3E4066-22A1-4829-9E82-2D5535B1801D}" type="presParOf" srcId="{46A4920B-856A-4A9F-8315-6FB22E40B7D3}" destId="{FB0947B7-E3B7-437B-8331-CF02A045DAA4}" srcOrd="3" destOrd="0" presId="urn:microsoft.com/office/officeart/2018/2/layout/IconVerticalSolidList"/>
    <dgm:cxn modelId="{EE432FDD-FD46-4451-A5D4-390F38761BB2}" type="presParOf" srcId="{46A4920B-856A-4A9F-8315-6FB22E40B7D3}" destId="{80B251DE-EB44-44CD-94EA-CFEA9075A8D7}" srcOrd="4" destOrd="0" presId="urn:microsoft.com/office/officeart/2018/2/layout/IconVerticalSolidList"/>
    <dgm:cxn modelId="{360D1D37-DA8B-453B-9A0A-9ABE3661079C}" type="presParOf" srcId="{80B251DE-EB44-44CD-94EA-CFEA9075A8D7}" destId="{CE8A4875-1B78-46AC-803B-53028C247B39}" srcOrd="0" destOrd="0" presId="urn:microsoft.com/office/officeart/2018/2/layout/IconVerticalSolidList"/>
    <dgm:cxn modelId="{5FC9AED9-E246-4A99-96EC-AB144E52FF6D}" type="presParOf" srcId="{80B251DE-EB44-44CD-94EA-CFEA9075A8D7}" destId="{A9D737C2-F116-4339-B35D-ECC9AF9A492E}" srcOrd="1" destOrd="0" presId="urn:microsoft.com/office/officeart/2018/2/layout/IconVerticalSolidList"/>
    <dgm:cxn modelId="{93162808-6C62-4E05-9E8E-1FAF0AD6B47A}" type="presParOf" srcId="{80B251DE-EB44-44CD-94EA-CFEA9075A8D7}" destId="{6798071B-F11C-42D3-A5A0-032EA19D37DA}" srcOrd="2" destOrd="0" presId="urn:microsoft.com/office/officeart/2018/2/layout/IconVerticalSolidList"/>
    <dgm:cxn modelId="{93DF96DE-348A-40B1-A62A-C4DFA59BD7BB}" type="presParOf" srcId="{80B251DE-EB44-44CD-94EA-CFEA9075A8D7}" destId="{9EDB08F0-9520-4041-8598-D0B04036537B}" srcOrd="3" destOrd="0" presId="urn:microsoft.com/office/officeart/2018/2/layout/IconVerticalSolidList"/>
    <dgm:cxn modelId="{16293E33-D8A5-42BA-ACD1-4C3D625E2C45}" type="presParOf" srcId="{80B251DE-EB44-44CD-94EA-CFEA9075A8D7}" destId="{A61424E6-7677-4459-8D6F-7A439E3EA1BD}"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610F0A-CE12-43D5-B34A-A2094CECEC0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381592-1797-40F7-8EBE-6C716DDD1F32}">
      <dgm:prSet/>
      <dgm:spPr/>
      <dgm:t>
        <a:bodyPr/>
        <a:lstStyle/>
        <a:p>
          <a:r>
            <a:rPr lang="en-US" dirty="0"/>
            <a:t>Use </a:t>
          </a:r>
          <a:r>
            <a:rPr lang="en-US" dirty="0">
              <a:hlinkClick xmlns:r="http://schemas.openxmlformats.org/officeDocument/2006/relationships" r:id="rId1"/>
            </a:rPr>
            <a:t>ISOS</a:t>
          </a:r>
          <a:r>
            <a:rPr lang="en-US" dirty="0"/>
            <a:t> location guides and planning services</a:t>
          </a:r>
        </a:p>
      </dgm:t>
    </dgm:pt>
    <dgm:pt modelId="{6A45FA32-EC34-4685-935C-525D45D63B4F}" type="parTrans" cxnId="{45CBAE4C-FFA5-4E98-ADC4-8E4042188BD8}">
      <dgm:prSet/>
      <dgm:spPr/>
      <dgm:t>
        <a:bodyPr/>
        <a:lstStyle/>
        <a:p>
          <a:endParaRPr lang="en-US"/>
        </a:p>
      </dgm:t>
    </dgm:pt>
    <dgm:pt modelId="{F36CEE7C-C10F-464E-865B-5E4026E762AE}" type="sibTrans" cxnId="{45CBAE4C-FFA5-4E98-ADC4-8E4042188BD8}">
      <dgm:prSet/>
      <dgm:spPr/>
      <dgm:t>
        <a:bodyPr/>
        <a:lstStyle/>
        <a:p>
          <a:endParaRPr lang="en-US"/>
        </a:p>
      </dgm:t>
    </dgm:pt>
    <dgm:pt modelId="{4494FF09-B2C9-43CA-B2B7-19069528064B}">
      <dgm:prSet/>
      <dgm:spPr/>
      <dgm:t>
        <a:bodyPr/>
        <a:lstStyle/>
        <a:p>
          <a:r>
            <a:rPr lang="en-US"/>
            <a:t>Plan ahead for vaccinations – some need to be administered several weeks before travel</a:t>
          </a:r>
        </a:p>
      </dgm:t>
    </dgm:pt>
    <dgm:pt modelId="{B1DD80B4-C93E-4351-84A1-7448BCF67CD3}" type="parTrans" cxnId="{3A6121BB-4B54-4246-A5D1-ED170D88D032}">
      <dgm:prSet/>
      <dgm:spPr/>
      <dgm:t>
        <a:bodyPr/>
        <a:lstStyle/>
        <a:p>
          <a:endParaRPr lang="en-US"/>
        </a:p>
      </dgm:t>
    </dgm:pt>
    <dgm:pt modelId="{CC80FDBE-C819-4164-835B-4D34A5FA983F}" type="sibTrans" cxnId="{3A6121BB-4B54-4246-A5D1-ED170D88D032}">
      <dgm:prSet/>
      <dgm:spPr/>
      <dgm:t>
        <a:bodyPr/>
        <a:lstStyle/>
        <a:p>
          <a:endParaRPr lang="en-US"/>
        </a:p>
      </dgm:t>
    </dgm:pt>
    <dgm:pt modelId="{9D2F4B46-13FB-4CF0-85AD-E6FB84D0B31C}">
      <dgm:prSet/>
      <dgm:spPr/>
      <dgm:t>
        <a:bodyPr/>
        <a:lstStyle/>
        <a:p>
          <a:r>
            <a:rPr lang="en-US" dirty="0"/>
            <a:t>Travel clinics – Yale and Passport Health</a:t>
          </a:r>
        </a:p>
      </dgm:t>
    </dgm:pt>
    <dgm:pt modelId="{0B97E358-9AF4-4B13-9073-C57085FD9FCA}" type="parTrans" cxnId="{915ACD03-D7C6-4ADF-B449-CFE5C94DA3B7}">
      <dgm:prSet/>
      <dgm:spPr/>
      <dgm:t>
        <a:bodyPr/>
        <a:lstStyle/>
        <a:p>
          <a:endParaRPr lang="en-US"/>
        </a:p>
      </dgm:t>
    </dgm:pt>
    <dgm:pt modelId="{2120D1AD-0E24-4BE6-9931-A2C2130B4442}" type="sibTrans" cxnId="{915ACD03-D7C6-4ADF-B449-CFE5C94DA3B7}">
      <dgm:prSet/>
      <dgm:spPr/>
      <dgm:t>
        <a:bodyPr/>
        <a:lstStyle/>
        <a:p>
          <a:endParaRPr lang="en-US"/>
        </a:p>
      </dgm:t>
    </dgm:pt>
    <dgm:pt modelId="{EA82A95C-75B7-457B-B799-99DA80BAB750}">
      <dgm:prSet/>
      <dgm:spPr/>
      <dgm:t>
        <a:bodyPr/>
        <a:lstStyle/>
        <a:p>
          <a:r>
            <a:rPr lang="en-US" dirty="0"/>
            <a:t>Yale Health Plan is minimal – you may need additional travel health coverage</a:t>
          </a:r>
        </a:p>
      </dgm:t>
    </dgm:pt>
    <dgm:pt modelId="{5A08C860-8958-417A-B0DE-DE5E14F11532}" type="parTrans" cxnId="{2BD83EC1-642F-4183-A801-FD7DA5B8CCED}">
      <dgm:prSet/>
      <dgm:spPr/>
      <dgm:t>
        <a:bodyPr/>
        <a:lstStyle/>
        <a:p>
          <a:endParaRPr lang="en-US"/>
        </a:p>
      </dgm:t>
    </dgm:pt>
    <dgm:pt modelId="{A59AAFB2-C1D0-407C-9A9F-9DA016EA7ABB}" type="sibTrans" cxnId="{2BD83EC1-642F-4183-A801-FD7DA5B8CCED}">
      <dgm:prSet/>
      <dgm:spPr/>
      <dgm:t>
        <a:bodyPr/>
        <a:lstStyle/>
        <a:p>
          <a:endParaRPr lang="en-US"/>
        </a:p>
      </dgm:t>
    </dgm:pt>
    <dgm:pt modelId="{8B407A0A-7800-4CA1-9066-4ED2B1A5CA74}">
      <dgm:prSet/>
      <dgm:spPr/>
      <dgm:t>
        <a:bodyPr/>
        <a:lstStyle/>
        <a:p>
          <a:r>
            <a:rPr lang="en-US" dirty="0"/>
            <a:t>YC3 Wellness</a:t>
          </a:r>
        </a:p>
      </dgm:t>
    </dgm:pt>
    <dgm:pt modelId="{D6747367-05C9-45D5-AC08-4552340EE1F9}" type="parTrans" cxnId="{B8C5740B-4B3E-4AC1-9AD4-771D174ABE62}">
      <dgm:prSet/>
      <dgm:spPr/>
      <dgm:t>
        <a:bodyPr/>
        <a:lstStyle/>
        <a:p>
          <a:endParaRPr lang="en-US"/>
        </a:p>
      </dgm:t>
    </dgm:pt>
    <dgm:pt modelId="{2070CE89-23B0-42C4-BC1E-342FC61ADDF4}" type="sibTrans" cxnId="{B8C5740B-4B3E-4AC1-9AD4-771D174ABE62}">
      <dgm:prSet/>
      <dgm:spPr/>
      <dgm:t>
        <a:bodyPr/>
        <a:lstStyle/>
        <a:p>
          <a:endParaRPr lang="en-US"/>
        </a:p>
      </dgm:t>
    </dgm:pt>
    <dgm:pt modelId="{7CC01882-4E45-4837-852B-A78AB4C01335}" type="pres">
      <dgm:prSet presAssocID="{83610F0A-CE12-43D5-B34A-A2094CECEC0C}" presName="root" presStyleCnt="0">
        <dgm:presLayoutVars>
          <dgm:dir/>
          <dgm:resizeHandles val="exact"/>
        </dgm:presLayoutVars>
      </dgm:prSet>
      <dgm:spPr/>
    </dgm:pt>
    <dgm:pt modelId="{68147B7F-3B2D-4539-9FFC-8198E4914C44}" type="pres">
      <dgm:prSet presAssocID="{E0381592-1797-40F7-8EBE-6C716DDD1F32}" presName="compNode" presStyleCnt="0"/>
      <dgm:spPr/>
    </dgm:pt>
    <dgm:pt modelId="{BA4C6046-B28A-4718-9E3F-2C910982F7EF}" type="pres">
      <dgm:prSet presAssocID="{E0381592-1797-40F7-8EBE-6C716DDD1F32}" presName="bgRect" presStyleLbl="bgShp" presStyleIdx="0" presStyleCnt="5"/>
      <dgm:spPr/>
    </dgm:pt>
    <dgm:pt modelId="{4F06DB64-69D0-4F63-AD0F-CE880155419C}" type="pres">
      <dgm:prSet presAssocID="{E0381592-1797-40F7-8EBE-6C716DDD1F32}"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p with pin"/>
        </a:ext>
      </dgm:extLst>
    </dgm:pt>
    <dgm:pt modelId="{E1652B6B-1F55-427B-A811-8F6C2493C547}" type="pres">
      <dgm:prSet presAssocID="{E0381592-1797-40F7-8EBE-6C716DDD1F32}" presName="spaceRect" presStyleCnt="0"/>
      <dgm:spPr/>
    </dgm:pt>
    <dgm:pt modelId="{1828F746-7BB7-4528-8E6A-6D46B4CB42AD}" type="pres">
      <dgm:prSet presAssocID="{E0381592-1797-40F7-8EBE-6C716DDD1F32}" presName="parTx" presStyleLbl="revTx" presStyleIdx="0" presStyleCnt="5">
        <dgm:presLayoutVars>
          <dgm:chMax val="0"/>
          <dgm:chPref val="0"/>
        </dgm:presLayoutVars>
      </dgm:prSet>
      <dgm:spPr/>
    </dgm:pt>
    <dgm:pt modelId="{F2AC7EEC-1D47-46C6-BAC8-30177C0AFB78}" type="pres">
      <dgm:prSet presAssocID="{F36CEE7C-C10F-464E-865B-5E4026E762AE}" presName="sibTrans" presStyleCnt="0"/>
      <dgm:spPr/>
    </dgm:pt>
    <dgm:pt modelId="{5603ED91-5BF7-4CF5-A3AB-6CC71A649F8D}" type="pres">
      <dgm:prSet presAssocID="{4494FF09-B2C9-43CA-B2B7-19069528064B}" presName="compNode" presStyleCnt="0"/>
      <dgm:spPr/>
    </dgm:pt>
    <dgm:pt modelId="{89D74C58-3942-4A4B-BBD7-E90B0E141164}" type="pres">
      <dgm:prSet presAssocID="{4494FF09-B2C9-43CA-B2B7-19069528064B}" presName="bgRect" presStyleLbl="bgShp" presStyleIdx="1" presStyleCnt="5"/>
      <dgm:spPr/>
    </dgm:pt>
    <dgm:pt modelId="{87CF8AD6-ECE1-4418-B1D0-88A73842F59E}" type="pres">
      <dgm:prSet presAssocID="{4494FF09-B2C9-43CA-B2B7-19069528064B}"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Needle"/>
        </a:ext>
      </dgm:extLst>
    </dgm:pt>
    <dgm:pt modelId="{A255F51D-0C57-4E25-879A-9088854F103A}" type="pres">
      <dgm:prSet presAssocID="{4494FF09-B2C9-43CA-B2B7-19069528064B}" presName="spaceRect" presStyleCnt="0"/>
      <dgm:spPr/>
    </dgm:pt>
    <dgm:pt modelId="{3D6A8DA9-0187-4019-B4A9-1240762BD17C}" type="pres">
      <dgm:prSet presAssocID="{4494FF09-B2C9-43CA-B2B7-19069528064B}" presName="parTx" presStyleLbl="revTx" presStyleIdx="1" presStyleCnt="5">
        <dgm:presLayoutVars>
          <dgm:chMax val="0"/>
          <dgm:chPref val="0"/>
        </dgm:presLayoutVars>
      </dgm:prSet>
      <dgm:spPr/>
    </dgm:pt>
    <dgm:pt modelId="{6BED56ED-CF25-4496-9947-566D30A6B7A0}" type="pres">
      <dgm:prSet presAssocID="{CC80FDBE-C819-4164-835B-4D34A5FA983F}" presName="sibTrans" presStyleCnt="0"/>
      <dgm:spPr/>
    </dgm:pt>
    <dgm:pt modelId="{02D09871-7191-42D5-AD42-E178F63FC4CC}" type="pres">
      <dgm:prSet presAssocID="{9D2F4B46-13FB-4CF0-85AD-E6FB84D0B31C}" presName="compNode" presStyleCnt="0"/>
      <dgm:spPr/>
    </dgm:pt>
    <dgm:pt modelId="{58AB5657-F8A4-462A-AEEE-701EBCDDC32A}" type="pres">
      <dgm:prSet presAssocID="{9D2F4B46-13FB-4CF0-85AD-E6FB84D0B31C}" presName="bgRect" presStyleLbl="bgShp" presStyleIdx="2" presStyleCnt="5"/>
      <dgm:spPr/>
    </dgm:pt>
    <dgm:pt modelId="{BF18BBC1-77BB-4753-8BBC-3A8EEB405B32}" type="pres">
      <dgm:prSet presAssocID="{9D2F4B46-13FB-4CF0-85AD-E6FB84D0B31C}"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Airplane"/>
        </a:ext>
      </dgm:extLst>
    </dgm:pt>
    <dgm:pt modelId="{08CA245C-DACB-44DF-96E8-69ED0FD3D1F4}" type="pres">
      <dgm:prSet presAssocID="{9D2F4B46-13FB-4CF0-85AD-E6FB84D0B31C}" presName="spaceRect" presStyleCnt="0"/>
      <dgm:spPr/>
    </dgm:pt>
    <dgm:pt modelId="{AA06DD7A-8CA0-4E69-A9F8-4F147BA773C8}" type="pres">
      <dgm:prSet presAssocID="{9D2F4B46-13FB-4CF0-85AD-E6FB84D0B31C}" presName="parTx" presStyleLbl="revTx" presStyleIdx="2" presStyleCnt="5">
        <dgm:presLayoutVars>
          <dgm:chMax val="0"/>
          <dgm:chPref val="0"/>
        </dgm:presLayoutVars>
      </dgm:prSet>
      <dgm:spPr/>
    </dgm:pt>
    <dgm:pt modelId="{26E2B734-F9FE-4673-922E-287342BF2990}" type="pres">
      <dgm:prSet presAssocID="{2120D1AD-0E24-4BE6-9931-A2C2130B4442}" presName="sibTrans" presStyleCnt="0"/>
      <dgm:spPr/>
    </dgm:pt>
    <dgm:pt modelId="{8005B0F4-0679-4206-A303-C74F6FB2D573}" type="pres">
      <dgm:prSet presAssocID="{EA82A95C-75B7-457B-B799-99DA80BAB750}" presName="compNode" presStyleCnt="0"/>
      <dgm:spPr/>
    </dgm:pt>
    <dgm:pt modelId="{BD00C49B-2F38-4C36-B417-8907C5BE4329}" type="pres">
      <dgm:prSet presAssocID="{EA82A95C-75B7-457B-B799-99DA80BAB750}" presName="bgRect" presStyleLbl="bgShp" presStyleIdx="3" presStyleCnt="5"/>
      <dgm:spPr/>
    </dgm:pt>
    <dgm:pt modelId="{180FAB97-1C4F-471B-8A8F-E3A9A2ADA158}" type="pres">
      <dgm:prSet presAssocID="{EA82A95C-75B7-457B-B799-99DA80BAB750}"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tethoscope"/>
        </a:ext>
      </dgm:extLst>
    </dgm:pt>
    <dgm:pt modelId="{5B6AF4BE-3DFF-4F94-A65B-49D900A2532D}" type="pres">
      <dgm:prSet presAssocID="{EA82A95C-75B7-457B-B799-99DA80BAB750}" presName="spaceRect" presStyleCnt="0"/>
      <dgm:spPr/>
    </dgm:pt>
    <dgm:pt modelId="{044F8929-E309-4F36-B690-7AFD8BDF8DF7}" type="pres">
      <dgm:prSet presAssocID="{EA82A95C-75B7-457B-B799-99DA80BAB750}" presName="parTx" presStyleLbl="revTx" presStyleIdx="3" presStyleCnt="5">
        <dgm:presLayoutVars>
          <dgm:chMax val="0"/>
          <dgm:chPref val="0"/>
        </dgm:presLayoutVars>
      </dgm:prSet>
      <dgm:spPr/>
    </dgm:pt>
    <dgm:pt modelId="{B75AA2C5-99C1-4053-B250-D888B1E2798D}" type="pres">
      <dgm:prSet presAssocID="{A59AAFB2-C1D0-407C-9A9F-9DA016EA7ABB}" presName="sibTrans" presStyleCnt="0"/>
      <dgm:spPr/>
    </dgm:pt>
    <dgm:pt modelId="{B1C7A054-D038-40CB-8D66-5CD6F57F16AC}" type="pres">
      <dgm:prSet presAssocID="{8B407A0A-7800-4CA1-9066-4ED2B1A5CA74}" presName="compNode" presStyleCnt="0"/>
      <dgm:spPr/>
    </dgm:pt>
    <dgm:pt modelId="{A62A0BE4-690F-4937-BFC7-D140FF53AFA0}" type="pres">
      <dgm:prSet presAssocID="{8B407A0A-7800-4CA1-9066-4ED2B1A5CA74}" presName="bgRect" presStyleLbl="bgShp" presStyleIdx="4" presStyleCnt="5"/>
      <dgm:spPr/>
    </dgm:pt>
    <dgm:pt modelId="{FFD590DE-8912-4D3F-9F0B-5F49EC8B3FA6}" type="pres">
      <dgm:prSet presAssocID="{8B407A0A-7800-4CA1-9066-4ED2B1A5CA74}"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Target Audience"/>
        </a:ext>
      </dgm:extLst>
    </dgm:pt>
    <dgm:pt modelId="{DBCE918D-4A12-4E63-8C89-A7D82D8997BF}" type="pres">
      <dgm:prSet presAssocID="{8B407A0A-7800-4CA1-9066-4ED2B1A5CA74}" presName="spaceRect" presStyleCnt="0"/>
      <dgm:spPr/>
    </dgm:pt>
    <dgm:pt modelId="{EC9846F2-E30C-4421-A3D2-16F92FD25918}" type="pres">
      <dgm:prSet presAssocID="{8B407A0A-7800-4CA1-9066-4ED2B1A5CA74}" presName="parTx" presStyleLbl="revTx" presStyleIdx="4" presStyleCnt="5">
        <dgm:presLayoutVars>
          <dgm:chMax val="0"/>
          <dgm:chPref val="0"/>
        </dgm:presLayoutVars>
      </dgm:prSet>
      <dgm:spPr/>
    </dgm:pt>
  </dgm:ptLst>
  <dgm:cxnLst>
    <dgm:cxn modelId="{915ACD03-D7C6-4ADF-B449-CFE5C94DA3B7}" srcId="{83610F0A-CE12-43D5-B34A-A2094CECEC0C}" destId="{9D2F4B46-13FB-4CF0-85AD-E6FB84D0B31C}" srcOrd="2" destOrd="0" parTransId="{0B97E358-9AF4-4B13-9073-C57085FD9FCA}" sibTransId="{2120D1AD-0E24-4BE6-9931-A2C2130B4442}"/>
    <dgm:cxn modelId="{B8C5740B-4B3E-4AC1-9AD4-771D174ABE62}" srcId="{83610F0A-CE12-43D5-B34A-A2094CECEC0C}" destId="{8B407A0A-7800-4CA1-9066-4ED2B1A5CA74}" srcOrd="4" destOrd="0" parTransId="{D6747367-05C9-45D5-AC08-4552340EE1F9}" sibTransId="{2070CE89-23B0-42C4-BC1E-342FC61ADDF4}"/>
    <dgm:cxn modelId="{45CBAE4C-FFA5-4E98-ADC4-8E4042188BD8}" srcId="{83610F0A-CE12-43D5-B34A-A2094CECEC0C}" destId="{E0381592-1797-40F7-8EBE-6C716DDD1F32}" srcOrd="0" destOrd="0" parTransId="{6A45FA32-EC34-4685-935C-525D45D63B4F}" sibTransId="{F36CEE7C-C10F-464E-865B-5E4026E762AE}"/>
    <dgm:cxn modelId="{F1A03E6F-8914-4298-8CCE-44742A640D68}" type="presOf" srcId="{4494FF09-B2C9-43CA-B2B7-19069528064B}" destId="{3D6A8DA9-0187-4019-B4A9-1240762BD17C}" srcOrd="0" destOrd="0" presId="urn:microsoft.com/office/officeart/2018/2/layout/IconVerticalSolidList"/>
    <dgm:cxn modelId="{B0A7DB7B-44FC-492A-970D-26B28E252450}" type="presOf" srcId="{8B407A0A-7800-4CA1-9066-4ED2B1A5CA74}" destId="{EC9846F2-E30C-4421-A3D2-16F92FD25918}" srcOrd="0" destOrd="0" presId="urn:microsoft.com/office/officeart/2018/2/layout/IconVerticalSolidList"/>
    <dgm:cxn modelId="{3EDAD59C-CE5E-4E13-8057-43AB2E8E8C6B}" type="presOf" srcId="{83610F0A-CE12-43D5-B34A-A2094CECEC0C}" destId="{7CC01882-4E45-4837-852B-A78AB4C01335}" srcOrd="0" destOrd="0" presId="urn:microsoft.com/office/officeart/2018/2/layout/IconVerticalSolidList"/>
    <dgm:cxn modelId="{C2B2D19F-ECD3-462C-BFEF-78E17B6278F9}" type="presOf" srcId="{EA82A95C-75B7-457B-B799-99DA80BAB750}" destId="{044F8929-E309-4F36-B690-7AFD8BDF8DF7}" srcOrd="0" destOrd="0" presId="urn:microsoft.com/office/officeart/2018/2/layout/IconVerticalSolidList"/>
    <dgm:cxn modelId="{14DD99A9-2EF6-4449-97FF-40CB91C44E9A}" type="presOf" srcId="{E0381592-1797-40F7-8EBE-6C716DDD1F32}" destId="{1828F746-7BB7-4528-8E6A-6D46B4CB42AD}" srcOrd="0" destOrd="0" presId="urn:microsoft.com/office/officeart/2018/2/layout/IconVerticalSolidList"/>
    <dgm:cxn modelId="{3A6121BB-4B54-4246-A5D1-ED170D88D032}" srcId="{83610F0A-CE12-43D5-B34A-A2094CECEC0C}" destId="{4494FF09-B2C9-43CA-B2B7-19069528064B}" srcOrd="1" destOrd="0" parTransId="{B1DD80B4-C93E-4351-84A1-7448BCF67CD3}" sibTransId="{CC80FDBE-C819-4164-835B-4D34A5FA983F}"/>
    <dgm:cxn modelId="{2BD83EC1-642F-4183-A801-FD7DA5B8CCED}" srcId="{83610F0A-CE12-43D5-B34A-A2094CECEC0C}" destId="{EA82A95C-75B7-457B-B799-99DA80BAB750}" srcOrd="3" destOrd="0" parTransId="{5A08C860-8958-417A-B0DE-DE5E14F11532}" sibTransId="{A59AAFB2-C1D0-407C-9A9F-9DA016EA7ABB}"/>
    <dgm:cxn modelId="{D4293AE6-8B84-4CA6-8504-2F9EFA14BF30}" type="presOf" srcId="{9D2F4B46-13FB-4CF0-85AD-E6FB84D0B31C}" destId="{AA06DD7A-8CA0-4E69-A9F8-4F147BA773C8}" srcOrd="0" destOrd="0" presId="urn:microsoft.com/office/officeart/2018/2/layout/IconVerticalSolidList"/>
    <dgm:cxn modelId="{80B34491-490C-45A6-A295-AE44A74292CF}" type="presParOf" srcId="{7CC01882-4E45-4837-852B-A78AB4C01335}" destId="{68147B7F-3B2D-4539-9FFC-8198E4914C44}" srcOrd="0" destOrd="0" presId="urn:microsoft.com/office/officeart/2018/2/layout/IconVerticalSolidList"/>
    <dgm:cxn modelId="{AD061E3D-15D9-4A67-B95B-B77B0BA4ECC2}" type="presParOf" srcId="{68147B7F-3B2D-4539-9FFC-8198E4914C44}" destId="{BA4C6046-B28A-4718-9E3F-2C910982F7EF}" srcOrd="0" destOrd="0" presId="urn:microsoft.com/office/officeart/2018/2/layout/IconVerticalSolidList"/>
    <dgm:cxn modelId="{3BFEC8E1-E2BC-4469-A33F-C461CF68865D}" type="presParOf" srcId="{68147B7F-3B2D-4539-9FFC-8198E4914C44}" destId="{4F06DB64-69D0-4F63-AD0F-CE880155419C}" srcOrd="1" destOrd="0" presId="urn:microsoft.com/office/officeart/2018/2/layout/IconVerticalSolidList"/>
    <dgm:cxn modelId="{CD86D3F5-B888-4276-9604-DB3E8C55A17C}" type="presParOf" srcId="{68147B7F-3B2D-4539-9FFC-8198E4914C44}" destId="{E1652B6B-1F55-427B-A811-8F6C2493C547}" srcOrd="2" destOrd="0" presId="urn:microsoft.com/office/officeart/2018/2/layout/IconVerticalSolidList"/>
    <dgm:cxn modelId="{4803637F-EDF8-4886-A52E-B007B578BB2D}" type="presParOf" srcId="{68147B7F-3B2D-4539-9FFC-8198E4914C44}" destId="{1828F746-7BB7-4528-8E6A-6D46B4CB42AD}" srcOrd="3" destOrd="0" presId="urn:microsoft.com/office/officeart/2018/2/layout/IconVerticalSolidList"/>
    <dgm:cxn modelId="{F44ECC98-8531-4825-A951-02FD16C0E4E8}" type="presParOf" srcId="{7CC01882-4E45-4837-852B-A78AB4C01335}" destId="{F2AC7EEC-1D47-46C6-BAC8-30177C0AFB78}" srcOrd="1" destOrd="0" presId="urn:microsoft.com/office/officeart/2018/2/layout/IconVerticalSolidList"/>
    <dgm:cxn modelId="{EC9F1656-7ECB-4FFA-BE28-9CCF1374049F}" type="presParOf" srcId="{7CC01882-4E45-4837-852B-A78AB4C01335}" destId="{5603ED91-5BF7-4CF5-A3AB-6CC71A649F8D}" srcOrd="2" destOrd="0" presId="urn:microsoft.com/office/officeart/2018/2/layout/IconVerticalSolidList"/>
    <dgm:cxn modelId="{0B033058-D827-413F-9B67-38C586FA37C6}" type="presParOf" srcId="{5603ED91-5BF7-4CF5-A3AB-6CC71A649F8D}" destId="{89D74C58-3942-4A4B-BBD7-E90B0E141164}" srcOrd="0" destOrd="0" presId="urn:microsoft.com/office/officeart/2018/2/layout/IconVerticalSolidList"/>
    <dgm:cxn modelId="{3CFCF203-23F2-4A97-B614-16A2542D29C4}" type="presParOf" srcId="{5603ED91-5BF7-4CF5-A3AB-6CC71A649F8D}" destId="{87CF8AD6-ECE1-4418-B1D0-88A73842F59E}" srcOrd="1" destOrd="0" presId="urn:microsoft.com/office/officeart/2018/2/layout/IconVerticalSolidList"/>
    <dgm:cxn modelId="{3BBAA4BE-2233-4998-880B-79AB4F2D153A}" type="presParOf" srcId="{5603ED91-5BF7-4CF5-A3AB-6CC71A649F8D}" destId="{A255F51D-0C57-4E25-879A-9088854F103A}" srcOrd="2" destOrd="0" presId="urn:microsoft.com/office/officeart/2018/2/layout/IconVerticalSolidList"/>
    <dgm:cxn modelId="{D88EDB0C-1581-4E47-B0B8-CAF4411C48BD}" type="presParOf" srcId="{5603ED91-5BF7-4CF5-A3AB-6CC71A649F8D}" destId="{3D6A8DA9-0187-4019-B4A9-1240762BD17C}" srcOrd="3" destOrd="0" presId="urn:microsoft.com/office/officeart/2018/2/layout/IconVerticalSolidList"/>
    <dgm:cxn modelId="{F53ADE53-DF26-4B9D-9859-B10486DAF08D}" type="presParOf" srcId="{7CC01882-4E45-4837-852B-A78AB4C01335}" destId="{6BED56ED-CF25-4496-9947-566D30A6B7A0}" srcOrd="3" destOrd="0" presId="urn:microsoft.com/office/officeart/2018/2/layout/IconVerticalSolidList"/>
    <dgm:cxn modelId="{3DBA268F-57D2-4C30-82B6-DE5938E41BA6}" type="presParOf" srcId="{7CC01882-4E45-4837-852B-A78AB4C01335}" destId="{02D09871-7191-42D5-AD42-E178F63FC4CC}" srcOrd="4" destOrd="0" presId="urn:microsoft.com/office/officeart/2018/2/layout/IconVerticalSolidList"/>
    <dgm:cxn modelId="{38D3C913-C120-445F-85F4-FA5D71D4F9C8}" type="presParOf" srcId="{02D09871-7191-42D5-AD42-E178F63FC4CC}" destId="{58AB5657-F8A4-462A-AEEE-701EBCDDC32A}" srcOrd="0" destOrd="0" presId="urn:microsoft.com/office/officeart/2018/2/layout/IconVerticalSolidList"/>
    <dgm:cxn modelId="{6B5DF161-28F9-4E20-BD85-3D8E4F6B4BD7}" type="presParOf" srcId="{02D09871-7191-42D5-AD42-E178F63FC4CC}" destId="{BF18BBC1-77BB-4753-8BBC-3A8EEB405B32}" srcOrd="1" destOrd="0" presId="urn:microsoft.com/office/officeart/2018/2/layout/IconVerticalSolidList"/>
    <dgm:cxn modelId="{43ADF6F4-0E88-4F63-95B7-D4C2E782F642}" type="presParOf" srcId="{02D09871-7191-42D5-AD42-E178F63FC4CC}" destId="{08CA245C-DACB-44DF-96E8-69ED0FD3D1F4}" srcOrd="2" destOrd="0" presId="urn:microsoft.com/office/officeart/2018/2/layout/IconVerticalSolidList"/>
    <dgm:cxn modelId="{8943952A-9FF7-4E63-9DEF-3F811DA4E8A0}" type="presParOf" srcId="{02D09871-7191-42D5-AD42-E178F63FC4CC}" destId="{AA06DD7A-8CA0-4E69-A9F8-4F147BA773C8}" srcOrd="3" destOrd="0" presId="urn:microsoft.com/office/officeart/2018/2/layout/IconVerticalSolidList"/>
    <dgm:cxn modelId="{2BA3E782-4C6E-485E-87DD-A4581A9B3AA1}" type="presParOf" srcId="{7CC01882-4E45-4837-852B-A78AB4C01335}" destId="{26E2B734-F9FE-4673-922E-287342BF2990}" srcOrd="5" destOrd="0" presId="urn:microsoft.com/office/officeart/2018/2/layout/IconVerticalSolidList"/>
    <dgm:cxn modelId="{32C4E543-C4FA-4C7C-B3CE-F23A080DB8F5}" type="presParOf" srcId="{7CC01882-4E45-4837-852B-A78AB4C01335}" destId="{8005B0F4-0679-4206-A303-C74F6FB2D573}" srcOrd="6" destOrd="0" presId="urn:microsoft.com/office/officeart/2018/2/layout/IconVerticalSolidList"/>
    <dgm:cxn modelId="{FD3CD1CE-29F2-4DD4-8359-6134F11ED4D8}" type="presParOf" srcId="{8005B0F4-0679-4206-A303-C74F6FB2D573}" destId="{BD00C49B-2F38-4C36-B417-8907C5BE4329}" srcOrd="0" destOrd="0" presId="urn:microsoft.com/office/officeart/2018/2/layout/IconVerticalSolidList"/>
    <dgm:cxn modelId="{56F1D269-5767-434B-AFCA-3434F04F8A73}" type="presParOf" srcId="{8005B0F4-0679-4206-A303-C74F6FB2D573}" destId="{180FAB97-1C4F-471B-8A8F-E3A9A2ADA158}" srcOrd="1" destOrd="0" presId="urn:microsoft.com/office/officeart/2018/2/layout/IconVerticalSolidList"/>
    <dgm:cxn modelId="{22A43FB9-DC66-4E71-A74C-95733981B027}" type="presParOf" srcId="{8005B0F4-0679-4206-A303-C74F6FB2D573}" destId="{5B6AF4BE-3DFF-4F94-A65B-49D900A2532D}" srcOrd="2" destOrd="0" presId="urn:microsoft.com/office/officeart/2018/2/layout/IconVerticalSolidList"/>
    <dgm:cxn modelId="{1098B5E1-9D5B-496D-B91E-247C16A461AD}" type="presParOf" srcId="{8005B0F4-0679-4206-A303-C74F6FB2D573}" destId="{044F8929-E309-4F36-B690-7AFD8BDF8DF7}" srcOrd="3" destOrd="0" presId="urn:microsoft.com/office/officeart/2018/2/layout/IconVerticalSolidList"/>
    <dgm:cxn modelId="{6680FFE8-DCBE-4DA3-9B43-816987E9103E}" type="presParOf" srcId="{7CC01882-4E45-4837-852B-A78AB4C01335}" destId="{B75AA2C5-99C1-4053-B250-D888B1E2798D}" srcOrd="7" destOrd="0" presId="urn:microsoft.com/office/officeart/2018/2/layout/IconVerticalSolidList"/>
    <dgm:cxn modelId="{0D0BD99D-BCAA-4AEA-AC74-8A0784F8104E}" type="presParOf" srcId="{7CC01882-4E45-4837-852B-A78AB4C01335}" destId="{B1C7A054-D038-40CB-8D66-5CD6F57F16AC}" srcOrd="8" destOrd="0" presId="urn:microsoft.com/office/officeart/2018/2/layout/IconVerticalSolidList"/>
    <dgm:cxn modelId="{02B78346-D545-4A07-BB12-220243A4DC48}" type="presParOf" srcId="{B1C7A054-D038-40CB-8D66-5CD6F57F16AC}" destId="{A62A0BE4-690F-4937-BFC7-D140FF53AFA0}" srcOrd="0" destOrd="0" presId="urn:microsoft.com/office/officeart/2018/2/layout/IconVerticalSolidList"/>
    <dgm:cxn modelId="{E3106ED6-59E6-4ECF-8C07-DF405463078F}" type="presParOf" srcId="{B1C7A054-D038-40CB-8D66-5CD6F57F16AC}" destId="{FFD590DE-8912-4D3F-9F0B-5F49EC8B3FA6}" srcOrd="1" destOrd="0" presId="urn:microsoft.com/office/officeart/2018/2/layout/IconVerticalSolidList"/>
    <dgm:cxn modelId="{6C51D8E8-686F-47AA-8DE0-C621D804CDAA}" type="presParOf" srcId="{B1C7A054-D038-40CB-8D66-5CD6F57F16AC}" destId="{DBCE918D-4A12-4E63-8C89-A7D82D8997BF}" srcOrd="2" destOrd="0" presId="urn:microsoft.com/office/officeart/2018/2/layout/IconVerticalSolidList"/>
    <dgm:cxn modelId="{C557223C-0486-49C3-B982-FC8E51113CE9}" type="presParOf" srcId="{B1C7A054-D038-40CB-8D66-5CD6F57F16AC}" destId="{EC9846F2-E30C-4421-A3D2-16F92FD2591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AA1A0-ACAF-498A-81AF-CB1A79A728CC}">
      <dsp:nvSpPr>
        <dsp:cNvPr id="0" name=""/>
        <dsp:cNvSpPr/>
      </dsp:nvSpPr>
      <dsp:spPr>
        <a:xfrm>
          <a:off x="2086079" y="0"/>
          <a:ext cx="1510523" cy="13845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8193C-3CDC-4487-AA9E-DB694738F99E}">
      <dsp:nvSpPr>
        <dsp:cNvPr id="0" name=""/>
        <dsp:cNvSpPr/>
      </dsp:nvSpPr>
      <dsp:spPr>
        <a:xfrm>
          <a:off x="683450" y="1532956"/>
          <a:ext cx="4315781" cy="593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Investigate</a:t>
          </a:r>
        </a:p>
      </dsp:txBody>
      <dsp:txXfrm>
        <a:off x="683450" y="1532956"/>
        <a:ext cx="4315781" cy="593365"/>
      </dsp:txXfrm>
    </dsp:sp>
    <dsp:sp modelId="{FFF2931B-42D8-42FA-8FBB-F6A53EC37DE1}">
      <dsp:nvSpPr>
        <dsp:cNvPr id="0" name=""/>
        <dsp:cNvSpPr/>
      </dsp:nvSpPr>
      <dsp:spPr>
        <a:xfrm>
          <a:off x="683450" y="2195362"/>
          <a:ext cx="4315781" cy="157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Travel Guides</a:t>
          </a:r>
        </a:p>
        <a:p>
          <a:pPr marL="0" lvl="0" indent="0" algn="ctr" defTabSz="755650">
            <a:lnSpc>
              <a:spcPct val="100000"/>
            </a:lnSpc>
            <a:spcBef>
              <a:spcPct val="0"/>
            </a:spcBef>
            <a:spcAft>
              <a:spcPct val="35000"/>
            </a:spcAft>
            <a:buNone/>
          </a:pPr>
          <a:r>
            <a:rPr lang="en-US" sz="1700" kern="1200" dirty="0"/>
            <a:t>Reports from past fellowship winners</a:t>
          </a:r>
        </a:p>
        <a:p>
          <a:pPr marL="0" lvl="0" indent="0" algn="ctr" defTabSz="755650">
            <a:lnSpc>
              <a:spcPct val="100000"/>
            </a:lnSpc>
            <a:spcBef>
              <a:spcPct val="0"/>
            </a:spcBef>
            <a:spcAft>
              <a:spcPct val="35000"/>
            </a:spcAft>
            <a:buNone/>
          </a:pPr>
          <a:r>
            <a:rPr lang="en-US" sz="1700" kern="1200" dirty="0"/>
            <a:t>U.S. State Dept. reports</a:t>
          </a:r>
        </a:p>
        <a:p>
          <a:pPr marL="0" lvl="0" indent="0" algn="ctr" defTabSz="755650">
            <a:lnSpc>
              <a:spcPct val="100000"/>
            </a:lnSpc>
            <a:spcBef>
              <a:spcPct val="0"/>
            </a:spcBef>
            <a:spcAft>
              <a:spcPct val="35000"/>
            </a:spcAft>
            <a:buNone/>
          </a:pPr>
          <a:r>
            <a:rPr lang="en-US" sz="1700" kern="1200"/>
            <a:t>Local newspapers</a:t>
          </a:r>
        </a:p>
        <a:p>
          <a:pPr marL="0" lvl="0" indent="0" algn="ctr" defTabSz="755650">
            <a:lnSpc>
              <a:spcPct val="100000"/>
            </a:lnSpc>
            <a:spcBef>
              <a:spcPct val="0"/>
            </a:spcBef>
            <a:spcAft>
              <a:spcPct val="35000"/>
            </a:spcAft>
            <a:buNone/>
          </a:pPr>
          <a:r>
            <a:rPr lang="en-US" sz="1700" kern="1200"/>
            <a:t>Weather.com</a:t>
          </a:r>
        </a:p>
      </dsp:txBody>
      <dsp:txXfrm>
        <a:off x="683450" y="2195362"/>
        <a:ext cx="4315781" cy="1570822"/>
      </dsp:txXfrm>
    </dsp:sp>
    <dsp:sp modelId="{9AF67FC1-98A8-4485-8C6B-7352A23906D6}">
      <dsp:nvSpPr>
        <dsp:cNvPr id="0" name=""/>
        <dsp:cNvSpPr/>
      </dsp:nvSpPr>
      <dsp:spPr>
        <a:xfrm>
          <a:off x="7157122" y="0"/>
          <a:ext cx="1510523" cy="13845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C7261-FC9E-4FFF-8C04-5B627AEB3857}">
      <dsp:nvSpPr>
        <dsp:cNvPr id="0" name=""/>
        <dsp:cNvSpPr/>
      </dsp:nvSpPr>
      <dsp:spPr>
        <a:xfrm>
          <a:off x="5754493" y="1532956"/>
          <a:ext cx="4315781" cy="593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Connect</a:t>
          </a:r>
        </a:p>
      </dsp:txBody>
      <dsp:txXfrm>
        <a:off x="5754493" y="1532956"/>
        <a:ext cx="4315781" cy="593365"/>
      </dsp:txXfrm>
    </dsp:sp>
    <dsp:sp modelId="{0D2B17CD-69F7-4B59-85EC-D5EE583A10CE}">
      <dsp:nvSpPr>
        <dsp:cNvPr id="0" name=""/>
        <dsp:cNvSpPr/>
      </dsp:nvSpPr>
      <dsp:spPr>
        <a:xfrm>
          <a:off x="5754493" y="2195362"/>
          <a:ext cx="4315781" cy="157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Peers from or at the destination</a:t>
          </a:r>
        </a:p>
        <a:p>
          <a:pPr marL="0" lvl="0" indent="0" algn="ctr" defTabSz="755650">
            <a:lnSpc>
              <a:spcPct val="100000"/>
            </a:lnSpc>
            <a:spcBef>
              <a:spcPct val="0"/>
            </a:spcBef>
            <a:spcAft>
              <a:spcPct val="35000"/>
            </a:spcAft>
            <a:buNone/>
          </a:pPr>
          <a:r>
            <a:rPr lang="en-US" sz="1700" kern="1200"/>
            <a:t>Your NGO/lab/other connections</a:t>
          </a:r>
        </a:p>
        <a:p>
          <a:pPr marL="0" lvl="0" indent="0" algn="ctr" defTabSz="755650">
            <a:lnSpc>
              <a:spcPct val="100000"/>
            </a:lnSpc>
            <a:spcBef>
              <a:spcPct val="0"/>
            </a:spcBef>
            <a:spcAft>
              <a:spcPct val="35000"/>
            </a:spcAft>
            <a:buNone/>
          </a:pPr>
          <a:r>
            <a:rPr lang="en-US" sz="1700" kern="1200"/>
            <a:t>Alumni (AYA)</a:t>
          </a:r>
        </a:p>
        <a:p>
          <a:pPr marL="0" lvl="0" indent="0" algn="ctr" defTabSz="755650">
            <a:lnSpc>
              <a:spcPct val="100000"/>
            </a:lnSpc>
            <a:spcBef>
              <a:spcPct val="0"/>
            </a:spcBef>
            <a:spcAft>
              <a:spcPct val="35000"/>
            </a:spcAft>
            <a:buNone/>
          </a:pPr>
          <a:r>
            <a:rPr lang="en-US" sz="1700" kern="1200"/>
            <a:t>Other students abroad (check MyCIPE)</a:t>
          </a:r>
        </a:p>
      </dsp:txBody>
      <dsp:txXfrm>
        <a:off x="5754493" y="2195362"/>
        <a:ext cx="4315781" cy="1570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FB8C8-6E61-4F95-9238-A558E2538469}">
      <dsp:nvSpPr>
        <dsp:cNvPr id="0" name=""/>
        <dsp:cNvSpPr/>
      </dsp:nvSpPr>
      <dsp:spPr>
        <a:xfrm>
          <a:off x="2142619" y="1890"/>
          <a:ext cx="8570478" cy="8296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6291" tIns="210740" rIns="166291" bIns="210740" numCol="1" spcCol="1270" anchor="t" anchorCtr="0">
          <a:noAutofit/>
        </a:bodyPr>
        <a:lstStyle/>
        <a:p>
          <a:pPr marL="0" lvl="0" indent="0" algn="l" defTabSz="488950">
            <a:lnSpc>
              <a:spcPct val="90000"/>
            </a:lnSpc>
            <a:spcBef>
              <a:spcPct val="0"/>
            </a:spcBef>
            <a:spcAft>
              <a:spcPct val="35000"/>
            </a:spcAft>
            <a:buNone/>
          </a:pPr>
          <a:r>
            <a:rPr lang="en-US" sz="1100" kern="1200"/>
            <a:t>Take or download ISOS card </a:t>
          </a:r>
        </a:p>
        <a:p>
          <a:pPr marL="57150" lvl="1" indent="-57150" algn="l" defTabSz="400050">
            <a:lnSpc>
              <a:spcPct val="90000"/>
            </a:lnSpc>
            <a:spcBef>
              <a:spcPct val="0"/>
            </a:spcBef>
            <a:spcAft>
              <a:spcPct val="15000"/>
            </a:spcAft>
            <a:buChar char="•"/>
          </a:pPr>
          <a:r>
            <a:rPr lang="en-US" sz="900" kern="1200" dirty="0"/>
            <a:t>Make note of Member Number: </a:t>
          </a:r>
          <a:r>
            <a:rPr lang="en-US" sz="900" b="1" kern="1200" dirty="0"/>
            <a:t>#11B824535</a:t>
          </a:r>
        </a:p>
        <a:p>
          <a:pPr marL="57150" lvl="1" indent="-57150" algn="l" defTabSz="400050">
            <a:lnSpc>
              <a:spcPct val="90000"/>
            </a:lnSpc>
            <a:spcBef>
              <a:spcPct val="0"/>
            </a:spcBef>
            <a:spcAft>
              <a:spcPct val="15000"/>
            </a:spcAft>
            <a:buChar char="•"/>
          </a:pPr>
          <a:r>
            <a:rPr lang="en-US" sz="900" kern="1200"/>
            <a:t>Always mention that you are a Yale student traveling on Yale business</a:t>
          </a:r>
        </a:p>
      </dsp:txBody>
      <dsp:txXfrm>
        <a:off x="2142619" y="1890"/>
        <a:ext cx="8570478" cy="829686"/>
      </dsp:txXfrm>
    </dsp:sp>
    <dsp:sp modelId="{E8813D06-D903-428A-BF6F-80BA7AD99C12}">
      <dsp:nvSpPr>
        <dsp:cNvPr id="0" name=""/>
        <dsp:cNvSpPr/>
      </dsp:nvSpPr>
      <dsp:spPr>
        <a:xfrm>
          <a:off x="0" y="1890"/>
          <a:ext cx="2142619" cy="829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80" tIns="81955" rIns="113380" bIns="81955" numCol="1" spcCol="1270" anchor="ctr" anchorCtr="0">
          <a:noAutofit/>
        </a:bodyPr>
        <a:lstStyle/>
        <a:p>
          <a:pPr marL="0" lvl="0" indent="0" algn="ctr" defTabSz="622300">
            <a:lnSpc>
              <a:spcPct val="90000"/>
            </a:lnSpc>
            <a:spcBef>
              <a:spcPct val="0"/>
            </a:spcBef>
            <a:spcAft>
              <a:spcPct val="35000"/>
            </a:spcAft>
            <a:buNone/>
          </a:pPr>
          <a:r>
            <a:rPr lang="en-US" sz="1400" kern="1200"/>
            <a:t>Take or download</a:t>
          </a:r>
        </a:p>
      </dsp:txBody>
      <dsp:txXfrm>
        <a:off x="0" y="1890"/>
        <a:ext cx="2142619" cy="829686"/>
      </dsp:txXfrm>
    </dsp:sp>
    <dsp:sp modelId="{B94569F3-4633-4D8A-B8BA-E498788EAB7C}">
      <dsp:nvSpPr>
        <dsp:cNvPr id="0" name=""/>
        <dsp:cNvSpPr/>
      </dsp:nvSpPr>
      <dsp:spPr>
        <a:xfrm>
          <a:off x="2142619" y="881358"/>
          <a:ext cx="8570478" cy="8296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6291" tIns="210740" rIns="166291" bIns="210740" numCol="1" spcCol="1270" anchor="ctr" anchorCtr="0">
          <a:noAutofit/>
        </a:bodyPr>
        <a:lstStyle/>
        <a:p>
          <a:pPr marL="0" lvl="0" indent="0" algn="l" defTabSz="488950">
            <a:lnSpc>
              <a:spcPct val="90000"/>
            </a:lnSpc>
            <a:spcBef>
              <a:spcPct val="0"/>
            </a:spcBef>
            <a:spcAft>
              <a:spcPct val="35000"/>
            </a:spcAft>
            <a:buNone/>
          </a:pPr>
          <a:r>
            <a:rPr lang="en-US" sz="1100" kern="1200"/>
            <a:t>Download ISOS App Now: www.internationalsos.com/assistance-app  </a:t>
          </a:r>
        </a:p>
      </dsp:txBody>
      <dsp:txXfrm>
        <a:off x="2142619" y="881358"/>
        <a:ext cx="8570478" cy="829686"/>
      </dsp:txXfrm>
    </dsp:sp>
    <dsp:sp modelId="{38172731-561E-42B9-9BBF-9E78DA53E698}">
      <dsp:nvSpPr>
        <dsp:cNvPr id="0" name=""/>
        <dsp:cNvSpPr/>
      </dsp:nvSpPr>
      <dsp:spPr>
        <a:xfrm>
          <a:off x="0" y="881358"/>
          <a:ext cx="2142619" cy="829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80" tIns="81955" rIns="113380" bIns="81955" numCol="1" spcCol="1270" anchor="ctr" anchorCtr="0">
          <a:noAutofit/>
        </a:bodyPr>
        <a:lstStyle/>
        <a:p>
          <a:pPr marL="0" lvl="0" indent="0" algn="ctr" defTabSz="622300">
            <a:lnSpc>
              <a:spcPct val="90000"/>
            </a:lnSpc>
            <a:spcBef>
              <a:spcPct val="0"/>
            </a:spcBef>
            <a:spcAft>
              <a:spcPct val="35000"/>
            </a:spcAft>
            <a:buNone/>
          </a:pPr>
          <a:r>
            <a:rPr lang="en-US" sz="1400" kern="1200"/>
            <a:t>Download</a:t>
          </a:r>
        </a:p>
      </dsp:txBody>
      <dsp:txXfrm>
        <a:off x="0" y="881358"/>
        <a:ext cx="2142619" cy="829686"/>
      </dsp:txXfrm>
    </dsp:sp>
    <dsp:sp modelId="{7C6C1506-AA80-47E1-B08F-E3FA03104B73}">
      <dsp:nvSpPr>
        <dsp:cNvPr id="0" name=""/>
        <dsp:cNvSpPr/>
      </dsp:nvSpPr>
      <dsp:spPr>
        <a:xfrm>
          <a:off x="2142619" y="1760825"/>
          <a:ext cx="8570478" cy="8296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6291" tIns="210740" rIns="166291" bIns="210740" numCol="1" spcCol="1270" anchor="ctr" anchorCtr="0">
          <a:noAutofit/>
        </a:bodyPr>
        <a:lstStyle/>
        <a:p>
          <a:pPr marL="0" lvl="0" indent="0" algn="l" defTabSz="488950">
            <a:lnSpc>
              <a:spcPct val="90000"/>
            </a:lnSpc>
            <a:spcBef>
              <a:spcPct val="0"/>
            </a:spcBef>
            <a:spcAft>
              <a:spcPct val="35000"/>
            </a:spcAft>
            <a:buNone/>
          </a:pPr>
          <a:r>
            <a:rPr lang="en-US" sz="1100" kern="1200"/>
            <a:t>Visit the ISOS Online Member Center</a:t>
          </a:r>
        </a:p>
      </dsp:txBody>
      <dsp:txXfrm>
        <a:off x="2142619" y="1760825"/>
        <a:ext cx="8570478" cy="829686"/>
      </dsp:txXfrm>
    </dsp:sp>
    <dsp:sp modelId="{4D41C3A5-DE1F-4A84-BE21-A1E312B4126C}">
      <dsp:nvSpPr>
        <dsp:cNvPr id="0" name=""/>
        <dsp:cNvSpPr/>
      </dsp:nvSpPr>
      <dsp:spPr>
        <a:xfrm>
          <a:off x="0" y="1760825"/>
          <a:ext cx="2142619" cy="829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80" tIns="81955" rIns="113380" bIns="81955" numCol="1" spcCol="1270" anchor="ctr" anchorCtr="0">
          <a:noAutofit/>
        </a:bodyPr>
        <a:lstStyle/>
        <a:p>
          <a:pPr marL="0" lvl="0" indent="0" algn="ctr" defTabSz="622300">
            <a:lnSpc>
              <a:spcPct val="90000"/>
            </a:lnSpc>
            <a:spcBef>
              <a:spcPct val="0"/>
            </a:spcBef>
            <a:spcAft>
              <a:spcPct val="35000"/>
            </a:spcAft>
            <a:buNone/>
          </a:pPr>
          <a:r>
            <a:rPr lang="en-US" sz="1400" kern="1200"/>
            <a:t>Visit</a:t>
          </a:r>
        </a:p>
      </dsp:txBody>
      <dsp:txXfrm>
        <a:off x="0" y="1760825"/>
        <a:ext cx="2142619" cy="829686"/>
      </dsp:txXfrm>
    </dsp:sp>
    <dsp:sp modelId="{BAD2358F-211E-4F06-B594-9ECC429549A8}">
      <dsp:nvSpPr>
        <dsp:cNvPr id="0" name=""/>
        <dsp:cNvSpPr/>
      </dsp:nvSpPr>
      <dsp:spPr>
        <a:xfrm>
          <a:off x="2142619" y="2640293"/>
          <a:ext cx="8570478" cy="8296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6291" tIns="210740" rIns="166291" bIns="210740" numCol="1" spcCol="1270" anchor="t" anchorCtr="0">
          <a:noAutofit/>
        </a:bodyPr>
        <a:lstStyle/>
        <a:p>
          <a:pPr marL="0" lvl="0" indent="0" algn="l" defTabSz="488950">
            <a:lnSpc>
              <a:spcPct val="90000"/>
            </a:lnSpc>
            <a:spcBef>
              <a:spcPct val="0"/>
            </a:spcBef>
            <a:spcAft>
              <a:spcPct val="35000"/>
            </a:spcAft>
            <a:buNone/>
          </a:pPr>
          <a:r>
            <a:rPr lang="en-US" sz="1100" kern="1200"/>
            <a:t>Call the dedicated ISOS number before you go to discuss your trip: </a:t>
          </a:r>
        </a:p>
        <a:p>
          <a:pPr marL="57150" lvl="1" indent="-57150" algn="l" defTabSz="400050">
            <a:lnSpc>
              <a:spcPct val="90000"/>
            </a:lnSpc>
            <a:spcBef>
              <a:spcPct val="0"/>
            </a:spcBef>
            <a:spcAft>
              <a:spcPct val="15000"/>
            </a:spcAft>
            <a:buChar char="•"/>
          </a:pPr>
          <a:r>
            <a:rPr lang="en-US" sz="900" kern="1200"/>
            <a:t>1-215-942-8478</a:t>
          </a:r>
        </a:p>
      </dsp:txBody>
      <dsp:txXfrm>
        <a:off x="2142619" y="2640293"/>
        <a:ext cx="8570478" cy="829686"/>
      </dsp:txXfrm>
    </dsp:sp>
    <dsp:sp modelId="{6396D180-18A4-4316-B723-A8BFDB2A1D09}">
      <dsp:nvSpPr>
        <dsp:cNvPr id="0" name=""/>
        <dsp:cNvSpPr/>
      </dsp:nvSpPr>
      <dsp:spPr>
        <a:xfrm>
          <a:off x="0" y="2640293"/>
          <a:ext cx="2142619" cy="829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80" tIns="81955" rIns="113380" bIns="81955" numCol="1" spcCol="1270" anchor="ctr" anchorCtr="0">
          <a:noAutofit/>
        </a:bodyPr>
        <a:lstStyle/>
        <a:p>
          <a:pPr marL="0" lvl="0" indent="0" algn="ctr" defTabSz="622300">
            <a:lnSpc>
              <a:spcPct val="90000"/>
            </a:lnSpc>
            <a:spcBef>
              <a:spcPct val="0"/>
            </a:spcBef>
            <a:spcAft>
              <a:spcPct val="35000"/>
            </a:spcAft>
            <a:buNone/>
          </a:pPr>
          <a:r>
            <a:rPr lang="en-US" sz="1400" kern="1200"/>
            <a:t>Call</a:t>
          </a:r>
        </a:p>
      </dsp:txBody>
      <dsp:txXfrm>
        <a:off x="0" y="2640293"/>
        <a:ext cx="2142619" cy="829686"/>
      </dsp:txXfrm>
    </dsp:sp>
    <dsp:sp modelId="{510C1123-2D90-4D2B-B8A1-24B2B9F1D2A8}">
      <dsp:nvSpPr>
        <dsp:cNvPr id="0" name=""/>
        <dsp:cNvSpPr/>
      </dsp:nvSpPr>
      <dsp:spPr>
        <a:xfrm>
          <a:off x="2142619" y="3519760"/>
          <a:ext cx="8570478" cy="8296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6291" tIns="210740" rIns="166291" bIns="210740" numCol="1" spcCol="1270" anchor="ctr" anchorCtr="0">
          <a:noAutofit/>
        </a:bodyPr>
        <a:lstStyle/>
        <a:p>
          <a:pPr marL="0" lvl="0" indent="0" algn="l" defTabSz="488950">
            <a:lnSpc>
              <a:spcPct val="90000"/>
            </a:lnSpc>
            <a:spcBef>
              <a:spcPct val="0"/>
            </a:spcBef>
            <a:spcAft>
              <a:spcPct val="35000"/>
            </a:spcAft>
            <a:buNone/>
          </a:pPr>
          <a:r>
            <a:rPr lang="en-US" sz="1100" kern="1200"/>
            <a:t>Share information about ISOS with your family </a:t>
          </a:r>
        </a:p>
      </dsp:txBody>
      <dsp:txXfrm>
        <a:off x="2142619" y="3519760"/>
        <a:ext cx="8570478" cy="829686"/>
      </dsp:txXfrm>
    </dsp:sp>
    <dsp:sp modelId="{2364B881-2FD2-4BEF-A600-27E810F7917B}">
      <dsp:nvSpPr>
        <dsp:cNvPr id="0" name=""/>
        <dsp:cNvSpPr/>
      </dsp:nvSpPr>
      <dsp:spPr>
        <a:xfrm>
          <a:off x="0" y="3519760"/>
          <a:ext cx="2142619" cy="829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80" tIns="81955" rIns="113380" bIns="81955" numCol="1" spcCol="1270" anchor="ctr" anchorCtr="0">
          <a:noAutofit/>
        </a:bodyPr>
        <a:lstStyle/>
        <a:p>
          <a:pPr marL="0" lvl="0" indent="0" algn="ctr" defTabSz="622300">
            <a:lnSpc>
              <a:spcPct val="90000"/>
            </a:lnSpc>
            <a:spcBef>
              <a:spcPct val="0"/>
            </a:spcBef>
            <a:spcAft>
              <a:spcPct val="35000"/>
            </a:spcAft>
            <a:buNone/>
          </a:pPr>
          <a:r>
            <a:rPr lang="en-US" sz="1400" kern="1200"/>
            <a:t>Share</a:t>
          </a:r>
        </a:p>
      </dsp:txBody>
      <dsp:txXfrm>
        <a:off x="0" y="3519760"/>
        <a:ext cx="2142619" cy="8296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BE2D9-F027-4BB0-AA4E-8E442D50B29E}">
      <dsp:nvSpPr>
        <dsp:cNvPr id="0" name=""/>
        <dsp:cNvSpPr/>
      </dsp:nvSpPr>
      <dsp:spPr>
        <a:xfrm>
          <a:off x="0" y="374695"/>
          <a:ext cx="6254724" cy="1965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436" tIns="333248" rIns="48543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Think about implications of your work to the people living in your destination</a:t>
          </a:r>
        </a:p>
        <a:p>
          <a:pPr marL="171450" lvl="1" indent="-171450" algn="l" defTabSz="711200">
            <a:lnSpc>
              <a:spcPct val="90000"/>
            </a:lnSpc>
            <a:spcBef>
              <a:spcPct val="0"/>
            </a:spcBef>
            <a:spcAft>
              <a:spcPct val="15000"/>
            </a:spcAft>
            <a:buChar char="•"/>
          </a:pPr>
          <a:r>
            <a:rPr lang="en-US" sz="1600" kern="1200"/>
            <a:t>Consider ethical and safety concerns</a:t>
          </a:r>
        </a:p>
        <a:p>
          <a:pPr marL="171450" lvl="1" indent="-171450" algn="l" defTabSz="711200">
            <a:lnSpc>
              <a:spcPct val="90000"/>
            </a:lnSpc>
            <a:spcBef>
              <a:spcPct val="0"/>
            </a:spcBef>
            <a:spcAft>
              <a:spcPct val="15000"/>
            </a:spcAft>
            <a:buChar char="•"/>
          </a:pPr>
          <a:r>
            <a:rPr lang="en-US" sz="1600" kern="1200"/>
            <a:t>Think about other peoples’ perception of you in that space</a:t>
          </a:r>
        </a:p>
        <a:p>
          <a:pPr marL="171450" lvl="1" indent="-171450" algn="l" defTabSz="711200">
            <a:lnSpc>
              <a:spcPct val="90000"/>
            </a:lnSpc>
            <a:spcBef>
              <a:spcPct val="0"/>
            </a:spcBef>
            <a:spcAft>
              <a:spcPct val="15000"/>
            </a:spcAft>
            <a:buChar char="•"/>
          </a:pPr>
          <a:r>
            <a:rPr lang="en-US" sz="1600" kern="1200"/>
            <a:t>How will you respond consciously and responsibly?</a:t>
          </a:r>
        </a:p>
        <a:p>
          <a:pPr marL="171450" lvl="1" indent="-171450" algn="l" defTabSz="711200">
            <a:lnSpc>
              <a:spcPct val="90000"/>
            </a:lnSpc>
            <a:spcBef>
              <a:spcPct val="0"/>
            </a:spcBef>
            <a:spcAft>
              <a:spcPct val="15000"/>
            </a:spcAft>
            <a:buChar char="•"/>
          </a:pPr>
          <a:r>
            <a:rPr lang="en-US" sz="1600" kern="1200"/>
            <a:t>Treat others with respect</a:t>
          </a:r>
        </a:p>
      </dsp:txBody>
      <dsp:txXfrm>
        <a:off x="0" y="374695"/>
        <a:ext cx="6254724" cy="1965599"/>
      </dsp:txXfrm>
    </dsp:sp>
    <dsp:sp modelId="{E159AE3E-F3C1-435B-B63C-071E39168B70}">
      <dsp:nvSpPr>
        <dsp:cNvPr id="0" name=""/>
        <dsp:cNvSpPr/>
      </dsp:nvSpPr>
      <dsp:spPr>
        <a:xfrm>
          <a:off x="312736" y="138535"/>
          <a:ext cx="4378306" cy="4723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490" tIns="0" rIns="165490" bIns="0" numCol="1" spcCol="1270" anchor="ctr" anchorCtr="0">
          <a:noAutofit/>
        </a:bodyPr>
        <a:lstStyle/>
        <a:p>
          <a:pPr marL="0" lvl="0" indent="0" algn="l" defTabSz="711200">
            <a:lnSpc>
              <a:spcPct val="90000"/>
            </a:lnSpc>
            <a:spcBef>
              <a:spcPct val="0"/>
            </a:spcBef>
            <a:spcAft>
              <a:spcPct val="35000"/>
            </a:spcAft>
            <a:buNone/>
          </a:pPr>
          <a:r>
            <a:rPr lang="en-US" sz="1600" kern="1200"/>
            <a:t>Responsibility to those at your destination</a:t>
          </a:r>
        </a:p>
      </dsp:txBody>
      <dsp:txXfrm>
        <a:off x="335793" y="161592"/>
        <a:ext cx="4332192" cy="426206"/>
      </dsp:txXfrm>
    </dsp:sp>
    <dsp:sp modelId="{BF8E768A-217B-485E-A166-C89050BC496B}">
      <dsp:nvSpPr>
        <dsp:cNvPr id="0" name=""/>
        <dsp:cNvSpPr/>
      </dsp:nvSpPr>
      <dsp:spPr>
        <a:xfrm>
          <a:off x="0" y="2662854"/>
          <a:ext cx="6254724" cy="1159200"/>
        </a:xfrm>
        <a:prstGeom prst="rect">
          <a:avLst/>
        </a:prstGeom>
        <a:solidFill>
          <a:schemeClr val="lt1">
            <a:alpha val="90000"/>
            <a:hueOff val="0"/>
            <a:satOff val="0"/>
            <a:lumOff val="0"/>
            <a:alphaOff val="0"/>
          </a:schemeClr>
        </a:solidFill>
        <a:ln w="12700" cap="flat" cmpd="sng" algn="ctr">
          <a:solidFill>
            <a:schemeClr val="accent2">
              <a:hueOff val="-81595"/>
              <a:satOff val="-4716"/>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436" tIns="333248" rIns="48543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People have supported you in your endeavor, so make sure you are staying on task and meeting your goals</a:t>
          </a:r>
        </a:p>
        <a:p>
          <a:pPr marL="171450" lvl="1" indent="-171450" algn="l" defTabSz="711200">
            <a:lnSpc>
              <a:spcPct val="90000"/>
            </a:lnSpc>
            <a:spcBef>
              <a:spcPct val="0"/>
            </a:spcBef>
            <a:spcAft>
              <a:spcPct val="15000"/>
            </a:spcAft>
            <a:buChar char="•"/>
          </a:pPr>
          <a:r>
            <a:rPr lang="en-US" sz="1600" kern="1200"/>
            <a:t>Think about what you’ll put in your eventual required report</a:t>
          </a:r>
        </a:p>
      </dsp:txBody>
      <dsp:txXfrm>
        <a:off x="0" y="2662854"/>
        <a:ext cx="6254724" cy="1159200"/>
      </dsp:txXfrm>
    </dsp:sp>
    <dsp:sp modelId="{44156E85-4DB3-4D6D-8DD9-1719963B6555}">
      <dsp:nvSpPr>
        <dsp:cNvPr id="0" name=""/>
        <dsp:cNvSpPr/>
      </dsp:nvSpPr>
      <dsp:spPr>
        <a:xfrm>
          <a:off x="312736" y="2426695"/>
          <a:ext cx="4378306" cy="472320"/>
        </a:xfrm>
        <a:prstGeom prst="roundRect">
          <a:avLst/>
        </a:prstGeom>
        <a:solidFill>
          <a:schemeClr val="accent2">
            <a:hueOff val="-81595"/>
            <a:satOff val="-4716"/>
            <a:lumOff val="647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490" tIns="0" rIns="165490" bIns="0" numCol="1" spcCol="1270" anchor="ctr" anchorCtr="0">
          <a:noAutofit/>
        </a:bodyPr>
        <a:lstStyle/>
        <a:p>
          <a:pPr marL="0" lvl="0" indent="0" algn="l" defTabSz="711200">
            <a:lnSpc>
              <a:spcPct val="90000"/>
            </a:lnSpc>
            <a:spcBef>
              <a:spcPct val="0"/>
            </a:spcBef>
            <a:spcAft>
              <a:spcPct val="35000"/>
            </a:spcAft>
            <a:buNone/>
          </a:pPr>
          <a:r>
            <a:rPr lang="en-US" sz="1600" kern="1200"/>
            <a:t>Responsibility to the fellowship donor(s)</a:t>
          </a:r>
        </a:p>
      </dsp:txBody>
      <dsp:txXfrm>
        <a:off x="335793" y="2449752"/>
        <a:ext cx="4332192" cy="426206"/>
      </dsp:txXfrm>
    </dsp:sp>
    <dsp:sp modelId="{BB81EAED-A9BD-470E-97C6-DC10A63D37D9}">
      <dsp:nvSpPr>
        <dsp:cNvPr id="0" name=""/>
        <dsp:cNvSpPr/>
      </dsp:nvSpPr>
      <dsp:spPr>
        <a:xfrm>
          <a:off x="0" y="4144615"/>
          <a:ext cx="6254724" cy="1209600"/>
        </a:xfrm>
        <a:prstGeom prst="rect">
          <a:avLst/>
        </a:prstGeom>
        <a:solidFill>
          <a:schemeClr val="lt1">
            <a:alpha val="90000"/>
            <a:hueOff val="0"/>
            <a:satOff val="0"/>
            <a:lumOff val="0"/>
            <a:alphaOff val="0"/>
          </a:schemeClr>
        </a:solidFill>
        <a:ln w="12700" cap="flat" cmpd="sng" algn="ctr">
          <a:solidFill>
            <a:schemeClr val="accent2">
              <a:hueOff val="-163190"/>
              <a:satOff val="-9432"/>
              <a:lumOff val="1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436" tIns="333248" rIns="48543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Open yourself up to a new and different kind of learning </a:t>
          </a:r>
        </a:p>
        <a:p>
          <a:pPr marL="171450" lvl="1" indent="-171450" algn="l" defTabSz="711200">
            <a:lnSpc>
              <a:spcPct val="90000"/>
            </a:lnSpc>
            <a:spcBef>
              <a:spcPct val="0"/>
            </a:spcBef>
            <a:spcAft>
              <a:spcPct val="15000"/>
            </a:spcAft>
            <a:buChar char="•"/>
          </a:pPr>
          <a:r>
            <a:rPr lang="en-US" sz="1600" kern="1200"/>
            <a:t>Become the ethnographer of your own experience</a:t>
          </a:r>
        </a:p>
        <a:p>
          <a:pPr marL="171450" lvl="1" indent="-171450" algn="l" defTabSz="711200">
            <a:lnSpc>
              <a:spcPct val="90000"/>
            </a:lnSpc>
            <a:spcBef>
              <a:spcPct val="0"/>
            </a:spcBef>
            <a:spcAft>
              <a:spcPct val="15000"/>
            </a:spcAft>
            <a:buChar char="•"/>
          </a:pPr>
          <a:r>
            <a:rPr lang="en-US" sz="1600" kern="1200"/>
            <a:t>How will you build on this experience and stay connected?</a:t>
          </a:r>
        </a:p>
      </dsp:txBody>
      <dsp:txXfrm>
        <a:off x="0" y="4144615"/>
        <a:ext cx="6254724" cy="1209600"/>
      </dsp:txXfrm>
    </dsp:sp>
    <dsp:sp modelId="{5DFD1E47-E141-451D-85D1-E9CCBFE08A21}">
      <dsp:nvSpPr>
        <dsp:cNvPr id="0" name=""/>
        <dsp:cNvSpPr/>
      </dsp:nvSpPr>
      <dsp:spPr>
        <a:xfrm>
          <a:off x="312736" y="3908455"/>
          <a:ext cx="4378306" cy="472320"/>
        </a:xfrm>
        <a:prstGeom prst="roundRect">
          <a:avLst/>
        </a:prstGeom>
        <a:solidFill>
          <a:schemeClr val="accent2">
            <a:hueOff val="-163190"/>
            <a:satOff val="-9432"/>
            <a:lumOff val="1294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490" tIns="0" rIns="165490" bIns="0" numCol="1" spcCol="1270" anchor="ctr" anchorCtr="0">
          <a:noAutofit/>
        </a:bodyPr>
        <a:lstStyle/>
        <a:p>
          <a:pPr marL="0" lvl="0" indent="0" algn="l" defTabSz="711200">
            <a:lnSpc>
              <a:spcPct val="90000"/>
            </a:lnSpc>
            <a:spcBef>
              <a:spcPct val="0"/>
            </a:spcBef>
            <a:spcAft>
              <a:spcPct val="35000"/>
            </a:spcAft>
            <a:buNone/>
          </a:pPr>
          <a:r>
            <a:rPr lang="en-US" sz="1600" kern="1200"/>
            <a:t>Responsibility to yourself</a:t>
          </a:r>
        </a:p>
      </dsp:txBody>
      <dsp:txXfrm>
        <a:off x="335793" y="3931512"/>
        <a:ext cx="4332192"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A6D1C-3935-41A4-90F3-40F6493E65D4}">
      <dsp:nvSpPr>
        <dsp:cNvPr id="0" name=""/>
        <dsp:cNvSpPr/>
      </dsp:nvSpPr>
      <dsp:spPr>
        <a:xfrm>
          <a:off x="0" y="676"/>
          <a:ext cx="6278562" cy="158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84DD1-3300-42BA-AFDD-8684112B66AD}">
      <dsp:nvSpPr>
        <dsp:cNvPr id="0" name=""/>
        <dsp:cNvSpPr/>
      </dsp:nvSpPr>
      <dsp:spPr>
        <a:xfrm>
          <a:off x="479004" y="356960"/>
          <a:ext cx="870916" cy="8709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F24E5B-6050-4659-9C8D-A4E092576433}">
      <dsp:nvSpPr>
        <dsp:cNvPr id="0" name=""/>
        <dsp:cNvSpPr/>
      </dsp:nvSpPr>
      <dsp:spPr>
        <a:xfrm>
          <a:off x="1828924" y="676"/>
          <a:ext cx="4449637" cy="158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5" tIns="167585" rIns="167585" bIns="167585" numCol="1" spcCol="1270" anchor="ctr" anchorCtr="0">
          <a:noAutofit/>
        </a:bodyPr>
        <a:lstStyle/>
        <a:p>
          <a:pPr marL="0" lvl="0" indent="0" algn="l" defTabSz="1111250">
            <a:lnSpc>
              <a:spcPct val="90000"/>
            </a:lnSpc>
            <a:spcBef>
              <a:spcPct val="0"/>
            </a:spcBef>
            <a:spcAft>
              <a:spcPct val="35000"/>
            </a:spcAft>
            <a:buNone/>
          </a:pPr>
          <a:r>
            <a:rPr lang="en-US" sz="2500" kern="1200"/>
            <a:t>Reflection on intentions</a:t>
          </a:r>
        </a:p>
      </dsp:txBody>
      <dsp:txXfrm>
        <a:off x="1828924" y="676"/>
        <a:ext cx="4449637" cy="1583484"/>
      </dsp:txXfrm>
    </dsp:sp>
    <dsp:sp modelId="{5E119374-E5E8-4F05-A4C2-59791B55A7A1}">
      <dsp:nvSpPr>
        <dsp:cNvPr id="0" name=""/>
        <dsp:cNvSpPr/>
      </dsp:nvSpPr>
      <dsp:spPr>
        <a:xfrm>
          <a:off x="0" y="1980032"/>
          <a:ext cx="6278562" cy="158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ABFC6-F92D-42CE-95CB-FA2C377388FA}">
      <dsp:nvSpPr>
        <dsp:cNvPr id="0" name=""/>
        <dsp:cNvSpPr/>
      </dsp:nvSpPr>
      <dsp:spPr>
        <a:xfrm>
          <a:off x="479004" y="2336316"/>
          <a:ext cx="870916" cy="8709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693F6C-CFED-42F5-8A16-41AD6940357E}">
      <dsp:nvSpPr>
        <dsp:cNvPr id="0" name=""/>
        <dsp:cNvSpPr/>
      </dsp:nvSpPr>
      <dsp:spPr>
        <a:xfrm>
          <a:off x="1828924" y="1980032"/>
          <a:ext cx="4449637" cy="158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5" tIns="167585" rIns="167585" bIns="167585" numCol="1" spcCol="1270" anchor="ctr" anchorCtr="0">
          <a:noAutofit/>
        </a:bodyPr>
        <a:lstStyle/>
        <a:p>
          <a:pPr marL="0" lvl="0" indent="0" algn="l" defTabSz="1111250">
            <a:lnSpc>
              <a:spcPct val="90000"/>
            </a:lnSpc>
            <a:spcBef>
              <a:spcPct val="0"/>
            </a:spcBef>
            <a:spcAft>
              <a:spcPct val="35000"/>
            </a:spcAft>
            <a:buNone/>
          </a:pPr>
          <a:r>
            <a:rPr lang="en-US" sz="2500" kern="1200"/>
            <a:t>Consideration of how your goals align with those of the community</a:t>
          </a:r>
        </a:p>
      </dsp:txBody>
      <dsp:txXfrm>
        <a:off x="1828924" y="1980032"/>
        <a:ext cx="4449637" cy="1583484"/>
      </dsp:txXfrm>
    </dsp:sp>
    <dsp:sp modelId="{0E12D5B6-E8D7-4F09-BEA8-11D29DDA7C02}">
      <dsp:nvSpPr>
        <dsp:cNvPr id="0" name=""/>
        <dsp:cNvSpPr/>
      </dsp:nvSpPr>
      <dsp:spPr>
        <a:xfrm>
          <a:off x="0" y="3959388"/>
          <a:ext cx="6278562" cy="158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CCC9E6-1952-4EF5-B583-290B3203A69D}">
      <dsp:nvSpPr>
        <dsp:cNvPr id="0" name=""/>
        <dsp:cNvSpPr/>
      </dsp:nvSpPr>
      <dsp:spPr>
        <a:xfrm>
          <a:off x="479004" y="4315672"/>
          <a:ext cx="870916" cy="8709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51A4A6-C572-48A9-B76A-A04BD37B04A6}">
      <dsp:nvSpPr>
        <dsp:cNvPr id="0" name=""/>
        <dsp:cNvSpPr/>
      </dsp:nvSpPr>
      <dsp:spPr>
        <a:xfrm>
          <a:off x="1828924" y="3959388"/>
          <a:ext cx="4449637" cy="158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5" tIns="167585" rIns="167585" bIns="167585" numCol="1" spcCol="1270" anchor="ctr" anchorCtr="0">
          <a:noAutofit/>
        </a:bodyPr>
        <a:lstStyle/>
        <a:p>
          <a:pPr marL="0" lvl="0" indent="0" algn="l" defTabSz="1111250">
            <a:lnSpc>
              <a:spcPct val="90000"/>
            </a:lnSpc>
            <a:spcBef>
              <a:spcPct val="0"/>
            </a:spcBef>
            <a:spcAft>
              <a:spcPct val="35000"/>
            </a:spcAft>
            <a:buNone/>
          </a:pPr>
          <a:r>
            <a:rPr lang="en-US" sz="2500" kern="1200"/>
            <a:t>Thoughtfulness for the impact your presence may have</a:t>
          </a:r>
        </a:p>
      </dsp:txBody>
      <dsp:txXfrm>
        <a:off x="1828924" y="3959388"/>
        <a:ext cx="4449637" cy="1583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69D48-5BDB-4FE9-A1FF-424174294817}">
      <dsp:nvSpPr>
        <dsp:cNvPr id="0" name=""/>
        <dsp:cNvSpPr/>
      </dsp:nvSpPr>
      <dsp:spPr>
        <a:xfrm>
          <a:off x="1099" y="1802322"/>
          <a:ext cx="2982930" cy="19389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You</a:t>
          </a:r>
        </a:p>
      </dsp:txBody>
      <dsp:txXfrm>
        <a:off x="95748" y="1896971"/>
        <a:ext cx="2793632" cy="1749606"/>
      </dsp:txXfrm>
    </dsp:sp>
    <dsp:sp modelId="{92892FAB-86A0-43CE-8247-2667C19A8227}">
      <dsp:nvSpPr>
        <dsp:cNvPr id="0" name=""/>
        <dsp:cNvSpPr/>
      </dsp:nvSpPr>
      <dsp:spPr>
        <a:xfrm>
          <a:off x="1492564" y="1125058"/>
          <a:ext cx="3293432" cy="3293432"/>
        </a:xfrm>
        <a:custGeom>
          <a:avLst/>
          <a:gdLst/>
          <a:ahLst/>
          <a:cxnLst/>
          <a:rect l="0" t="0" r="0" b="0"/>
          <a:pathLst>
            <a:path>
              <a:moveTo>
                <a:pt x="331458" y="655872"/>
              </a:moveTo>
              <a:arcTo wR="1646716" hR="1646716" stAng="13019544" swAng="6360911"/>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53F34F-0FB7-456B-BEB7-5480F662D7DB}">
      <dsp:nvSpPr>
        <dsp:cNvPr id="0" name=""/>
        <dsp:cNvSpPr/>
      </dsp:nvSpPr>
      <dsp:spPr>
        <a:xfrm>
          <a:off x="3294532" y="1802322"/>
          <a:ext cx="2982930" cy="1938904"/>
        </a:xfrm>
        <a:prstGeom prst="roundRect">
          <a:avLst/>
        </a:prstGeom>
        <a:solidFill>
          <a:schemeClr val="accent5">
            <a:hueOff val="-839865"/>
            <a:satOff val="45647"/>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Community</a:t>
          </a:r>
        </a:p>
      </dsp:txBody>
      <dsp:txXfrm>
        <a:off x="3389181" y="1896971"/>
        <a:ext cx="2793632" cy="1749606"/>
      </dsp:txXfrm>
    </dsp:sp>
    <dsp:sp modelId="{9D8DCA56-8406-4A68-BE4A-72845767EC44}">
      <dsp:nvSpPr>
        <dsp:cNvPr id="0" name=""/>
        <dsp:cNvSpPr/>
      </dsp:nvSpPr>
      <dsp:spPr>
        <a:xfrm>
          <a:off x="1492564" y="1125058"/>
          <a:ext cx="3293432" cy="3293432"/>
        </a:xfrm>
        <a:custGeom>
          <a:avLst/>
          <a:gdLst/>
          <a:ahLst/>
          <a:cxnLst/>
          <a:rect l="0" t="0" r="0" b="0"/>
          <a:pathLst>
            <a:path>
              <a:moveTo>
                <a:pt x="2961973" y="2637560"/>
              </a:moveTo>
              <a:arcTo wR="1646716" hR="1646716" stAng="2219544" swAng="6360911"/>
            </a:path>
          </a:pathLst>
        </a:custGeom>
        <a:noFill/>
        <a:ln w="9525" cap="flat" cmpd="sng" algn="ctr">
          <a:solidFill>
            <a:schemeClr val="accent5">
              <a:hueOff val="-839865"/>
              <a:satOff val="45647"/>
              <a:lumOff val="-843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CF2BC-7180-4BDD-B770-05EC9AE334F9}">
      <dsp:nvSpPr>
        <dsp:cNvPr id="0" name=""/>
        <dsp:cNvSpPr/>
      </dsp:nvSpPr>
      <dsp:spPr>
        <a:xfrm>
          <a:off x="1099" y="1802322"/>
          <a:ext cx="2982930" cy="19389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Norms </a:t>
          </a:r>
        </a:p>
      </dsp:txBody>
      <dsp:txXfrm>
        <a:off x="95748" y="1896971"/>
        <a:ext cx="2793632" cy="1749606"/>
      </dsp:txXfrm>
    </dsp:sp>
    <dsp:sp modelId="{1AA89335-9CA4-478E-8EDC-6A773DBD6136}">
      <dsp:nvSpPr>
        <dsp:cNvPr id="0" name=""/>
        <dsp:cNvSpPr/>
      </dsp:nvSpPr>
      <dsp:spPr>
        <a:xfrm>
          <a:off x="1492564" y="1125058"/>
          <a:ext cx="3293432" cy="3293432"/>
        </a:xfrm>
        <a:custGeom>
          <a:avLst/>
          <a:gdLst/>
          <a:ahLst/>
          <a:cxnLst/>
          <a:rect l="0" t="0" r="0" b="0"/>
          <a:pathLst>
            <a:path>
              <a:moveTo>
                <a:pt x="331458" y="655872"/>
              </a:moveTo>
              <a:arcTo wR="1646716" hR="1646716" stAng="13019544" swAng="6360911"/>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A104F6-847A-4516-99D7-4C8E67F7BFB6}">
      <dsp:nvSpPr>
        <dsp:cNvPr id="0" name=""/>
        <dsp:cNvSpPr/>
      </dsp:nvSpPr>
      <dsp:spPr>
        <a:xfrm>
          <a:off x="3294532" y="1802322"/>
          <a:ext cx="2982930" cy="19389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Stereotypes</a:t>
          </a:r>
        </a:p>
      </dsp:txBody>
      <dsp:txXfrm>
        <a:off x="3389181" y="1896971"/>
        <a:ext cx="2793632" cy="1749606"/>
      </dsp:txXfrm>
    </dsp:sp>
    <dsp:sp modelId="{642CC9F0-95BE-4208-A905-422FA341CD6D}">
      <dsp:nvSpPr>
        <dsp:cNvPr id="0" name=""/>
        <dsp:cNvSpPr/>
      </dsp:nvSpPr>
      <dsp:spPr>
        <a:xfrm>
          <a:off x="1492564" y="1125058"/>
          <a:ext cx="3293432" cy="3293432"/>
        </a:xfrm>
        <a:custGeom>
          <a:avLst/>
          <a:gdLst/>
          <a:ahLst/>
          <a:cxnLst/>
          <a:rect l="0" t="0" r="0" b="0"/>
          <a:pathLst>
            <a:path>
              <a:moveTo>
                <a:pt x="2961973" y="2637560"/>
              </a:moveTo>
              <a:arcTo wR="1646716" hR="1646716" stAng="2219544" swAng="6360911"/>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8D711-4DB8-4D0F-AE31-88A57B4B9C26}">
      <dsp:nvSpPr>
        <dsp:cNvPr id="0" name=""/>
        <dsp:cNvSpPr/>
      </dsp:nvSpPr>
      <dsp:spPr>
        <a:xfrm>
          <a:off x="0" y="264442"/>
          <a:ext cx="10753725"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09" tIns="312420" rIns="83460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What kind? Why?</a:t>
          </a:r>
        </a:p>
      </dsp:txBody>
      <dsp:txXfrm>
        <a:off x="0" y="264442"/>
        <a:ext cx="10753725" cy="637875"/>
      </dsp:txXfrm>
    </dsp:sp>
    <dsp:sp modelId="{6BB520A3-7AB1-462B-B2BC-60CEC667D1FB}">
      <dsp:nvSpPr>
        <dsp:cNvPr id="0" name=""/>
        <dsp:cNvSpPr/>
      </dsp:nvSpPr>
      <dsp:spPr>
        <a:xfrm>
          <a:off x="537686" y="43042"/>
          <a:ext cx="752760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26" tIns="0" rIns="284526" bIns="0" numCol="1" spcCol="1270" anchor="ctr" anchorCtr="0">
          <a:noAutofit/>
        </a:bodyPr>
        <a:lstStyle/>
        <a:p>
          <a:pPr marL="0" lvl="0" indent="0" algn="l" defTabSz="666750">
            <a:lnSpc>
              <a:spcPct val="90000"/>
            </a:lnSpc>
            <a:spcBef>
              <a:spcPct val="0"/>
            </a:spcBef>
            <a:spcAft>
              <a:spcPct val="35000"/>
            </a:spcAft>
            <a:buNone/>
          </a:pPr>
          <a:r>
            <a:rPr lang="en-US" sz="1500" kern="1200"/>
            <a:t>Connections</a:t>
          </a:r>
        </a:p>
      </dsp:txBody>
      <dsp:txXfrm>
        <a:off x="559302" y="64658"/>
        <a:ext cx="7484375" cy="399568"/>
      </dsp:txXfrm>
    </dsp:sp>
    <dsp:sp modelId="{D0528089-68C5-4E75-89EC-826E673F7850}">
      <dsp:nvSpPr>
        <dsp:cNvPr id="0" name=""/>
        <dsp:cNvSpPr/>
      </dsp:nvSpPr>
      <dsp:spPr>
        <a:xfrm>
          <a:off x="0" y="1204717"/>
          <a:ext cx="10753725"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09" tIns="312420" rIns="83460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What type of information? Why?</a:t>
          </a:r>
        </a:p>
      </dsp:txBody>
      <dsp:txXfrm>
        <a:off x="0" y="1204717"/>
        <a:ext cx="10753725" cy="637875"/>
      </dsp:txXfrm>
    </dsp:sp>
    <dsp:sp modelId="{45442D65-0D57-4639-A220-EFBF1A1FFC21}">
      <dsp:nvSpPr>
        <dsp:cNvPr id="0" name=""/>
        <dsp:cNvSpPr/>
      </dsp:nvSpPr>
      <dsp:spPr>
        <a:xfrm>
          <a:off x="537686" y="983317"/>
          <a:ext cx="752760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26" tIns="0" rIns="284526" bIns="0" numCol="1" spcCol="1270" anchor="ctr" anchorCtr="0">
          <a:noAutofit/>
        </a:bodyPr>
        <a:lstStyle/>
        <a:p>
          <a:pPr marL="0" lvl="0" indent="0" algn="l" defTabSz="666750">
            <a:lnSpc>
              <a:spcPct val="90000"/>
            </a:lnSpc>
            <a:spcBef>
              <a:spcPct val="0"/>
            </a:spcBef>
            <a:spcAft>
              <a:spcPct val="35000"/>
            </a:spcAft>
            <a:buNone/>
          </a:pPr>
          <a:r>
            <a:rPr lang="en-US" sz="1500" kern="1200"/>
            <a:t>Industry/Field Knowledge</a:t>
          </a:r>
        </a:p>
      </dsp:txBody>
      <dsp:txXfrm>
        <a:off x="559302" y="1004933"/>
        <a:ext cx="7484375" cy="399568"/>
      </dsp:txXfrm>
    </dsp:sp>
    <dsp:sp modelId="{B8EAE9CD-B586-4E68-88DF-E4DBC88B8951}">
      <dsp:nvSpPr>
        <dsp:cNvPr id="0" name=""/>
        <dsp:cNvSpPr/>
      </dsp:nvSpPr>
      <dsp:spPr>
        <a:xfrm>
          <a:off x="0" y="2144992"/>
          <a:ext cx="10753725"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09" tIns="312420" rIns="83460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How much data/information collected? Write a paper?</a:t>
          </a:r>
        </a:p>
      </dsp:txBody>
      <dsp:txXfrm>
        <a:off x="0" y="2144992"/>
        <a:ext cx="10753725" cy="637875"/>
      </dsp:txXfrm>
    </dsp:sp>
    <dsp:sp modelId="{77A2357D-E6EE-41F8-AC14-AD6977FAB1E1}">
      <dsp:nvSpPr>
        <dsp:cNvPr id="0" name=""/>
        <dsp:cNvSpPr/>
      </dsp:nvSpPr>
      <dsp:spPr>
        <a:xfrm>
          <a:off x="537686" y="1923592"/>
          <a:ext cx="752760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26" tIns="0" rIns="284526" bIns="0" numCol="1" spcCol="1270" anchor="ctr" anchorCtr="0">
          <a:noAutofit/>
        </a:bodyPr>
        <a:lstStyle/>
        <a:p>
          <a:pPr marL="0" lvl="0" indent="0" algn="l" defTabSz="666750">
            <a:lnSpc>
              <a:spcPct val="90000"/>
            </a:lnSpc>
            <a:spcBef>
              <a:spcPct val="0"/>
            </a:spcBef>
            <a:spcAft>
              <a:spcPct val="35000"/>
            </a:spcAft>
            <a:buNone/>
          </a:pPr>
          <a:r>
            <a:rPr lang="en-US" sz="1500" kern="1200"/>
            <a:t>Research Outcomes</a:t>
          </a:r>
        </a:p>
      </dsp:txBody>
      <dsp:txXfrm>
        <a:off x="559302" y="1945208"/>
        <a:ext cx="7484375" cy="399568"/>
      </dsp:txXfrm>
    </dsp:sp>
    <dsp:sp modelId="{C84A90E3-BA4E-4A11-9893-74514EB83D60}">
      <dsp:nvSpPr>
        <dsp:cNvPr id="0" name=""/>
        <dsp:cNvSpPr/>
      </dsp:nvSpPr>
      <dsp:spPr>
        <a:xfrm>
          <a:off x="0" y="3085267"/>
          <a:ext cx="10753725"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09" tIns="312420" rIns="83460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What type of engagements? Why?</a:t>
          </a:r>
        </a:p>
      </dsp:txBody>
      <dsp:txXfrm>
        <a:off x="0" y="3085267"/>
        <a:ext cx="10753725" cy="637875"/>
      </dsp:txXfrm>
    </dsp:sp>
    <dsp:sp modelId="{2C066AC1-9081-4F38-9771-8425B66C9500}">
      <dsp:nvSpPr>
        <dsp:cNvPr id="0" name=""/>
        <dsp:cNvSpPr/>
      </dsp:nvSpPr>
      <dsp:spPr>
        <a:xfrm>
          <a:off x="537686" y="2863867"/>
          <a:ext cx="752760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26" tIns="0" rIns="284526" bIns="0" numCol="1" spcCol="1270" anchor="ctr" anchorCtr="0">
          <a:noAutofit/>
        </a:bodyPr>
        <a:lstStyle/>
        <a:p>
          <a:pPr marL="0" lvl="0" indent="0" algn="l" defTabSz="666750">
            <a:lnSpc>
              <a:spcPct val="90000"/>
            </a:lnSpc>
            <a:spcBef>
              <a:spcPct val="0"/>
            </a:spcBef>
            <a:spcAft>
              <a:spcPct val="35000"/>
            </a:spcAft>
            <a:buNone/>
          </a:pPr>
          <a:r>
            <a:rPr lang="en-US" sz="1500" kern="1200"/>
            <a:t>Cultural Engagement</a:t>
          </a:r>
        </a:p>
      </dsp:txBody>
      <dsp:txXfrm>
        <a:off x="559302" y="2885483"/>
        <a:ext cx="7484375"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4ADCE-D268-4673-B3D6-148A3BFE9E91}">
      <dsp:nvSpPr>
        <dsp:cNvPr id="0" name=""/>
        <dsp:cNvSpPr/>
      </dsp:nvSpPr>
      <dsp:spPr>
        <a:xfrm>
          <a:off x="0" y="670"/>
          <a:ext cx="6254724"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BFA3F-1B0D-4C52-BC52-F44FA3E69338}">
      <dsp:nvSpPr>
        <dsp:cNvPr id="0" name=""/>
        <dsp:cNvSpPr/>
      </dsp:nvSpPr>
      <dsp:spPr>
        <a:xfrm>
          <a:off x="474614" y="353689"/>
          <a:ext cx="862935" cy="8629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8E9E55-0DE1-4537-92A4-67AA788BD3C0}">
      <dsp:nvSpPr>
        <dsp:cNvPr id="0" name=""/>
        <dsp:cNvSpPr/>
      </dsp:nvSpPr>
      <dsp:spPr>
        <a:xfrm>
          <a:off x="1812164" y="670"/>
          <a:ext cx="4442559"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kern="1200"/>
            <a:t>Frequently check in with yourself about the goals and action items you’ve set</a:t>
          </a:r>
        </a:p>
      </dsp:txBody>
      <dsp:txXfrm>
        <a:off x="1812164" y="670"/>
        <a:ext cx="4442559" cy="1568973"/>
      </dsp:txXfrm>
    </dsp:sp>
    <dsp:sp modelId="{EF2C08E2-D793-4FDE-966E-BE8BC0979803}">
      <dsp:nvSpPr>
        <dsp:cNvPr id="0" name=""/>
        <dsp:cNvSpPr/>
      </dsp:nvSpPr>
      <dsp:spPr>
        <a:xfrm>
          <a:off x="0" y="1961888"/>
          <a:ext cx="6254724"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837CF-988F-427C-BC05-A375C8EDA8E9}">
      <dsp:nvSpPr>
        <dsp:cNvPr id="0" name=""/>
        <dsp:cNvSpPr/>
      </dsp:nvSpPr>
      <dsp:spPr>
        <a:xfrm>
          <a:off x="474614" y="2314907"/>
          <a:ext cx="862935" cy="8629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340B7F-EFC6-4EF0-93D1-D3EDFD41D180}">
      <dsp:nvSpPr>
        <dsp:cNvPr id="0" name=""/>
        <dsp:cNvSpPr/>
      </dsp:nvSpPr>
      <dsp:spPr>
        <a:xfrm>
          <a:off x="1812164" y="1961888"/>
          <a:ext cx="4442559"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kern="1200"/>
            <a:t>Always ask “Why?”</a:t>
          </a:r>
        </a:p>
      </dsp:txBody>
      <dsp:txXfrm>
        <a:off x="1812164" y="1961888"/>
        <a:ext cx="4442559" cy="1568973"/>
      </dsp:txXfrm>
    </dsp:sp>
    <dsp:sp modelId="{0F2D9EE9-BCE0-42E8-9625-E35350647BEA}">
      <dsp:nvSpPr>
        <dsp:cNvPr id="0" name=""/>
        <dsp:cNvSpPr/>
      </dsp:nvSpPr>
      <dsp:spPr>
        <a:xfrm>
          <a:off x="0" y="3923105"/>
          <a:ext cx="6254724" cy="1568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959B01-B7CB-48A6-9E6A-6AE5F364A852}">
      <dsp:nvSpPr>
        <dsp:cNvPr id="0" name=""/>
        <dsp:cNvSpPr/>
      </dsp:nvSpPr>
      <dsp:spPr>
        <a:xfrm>
          <a:off x="474614" y="4276124"/>
          <a:ext cx="862935" cy="8629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5454F3-739E-406C-8699-0657EC056BBD}">
      <dsp:nvSpPr>
        <dsp:cNvPr id="0" name=""/>
        <dsp:cNvSpPr/>
      </dsp:nvSpPr>
      <dsp:spPr>
        <a:xfrm>
          <a:off x="1812164" y="3923105"/>
          <a:ext cx="4442559" cy="156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50" tIns="166050" rIns="166050" bIns="166050" numCol="1" spcCol="1270" anchor="ctr" anchorCtr="0">
          <a:noAutofit/>
        </a:bodyPr>
        <a:lstStyle/>
        <a:p>
          <a:pPr marL="0" lvl="0" indent="0" algn="l" defTabSz="1111250">
            <a:lnSpc>
              <a:spcPct val="90000"/>
            </a:lnSpc>
            <a:spcBef>
              <a:spcPct val="0"/>
            </a:spcBef>
            <a:spcAft>
              <a:spcPct val="35000"/>
            </a:spcAft>
            <a:buNone/>
          </a:pPr>
          <a:r>
            <a:rPr lang="en-US" sz="2500" kern="1200"/>
            <a:t>Take fewer pictures; live in the moment!</a:t>
          </a:r>
        </a:p>
      </dsp:txBody>
      <dsp:txXfrm>
        <a:off x="1812164" y="3923105"/>
        <a:ext cx="4442559" cy="15689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27C49-ABDF-453D-9907-FF32ABEC2CFB}">
      <dsp:nvSpPr>
        <dsp:cNvPr id="0" name=""/>
        <dsp:cNvSpPr/>
      </dsp:nvSpPr>
      <dsp:spPr>
        <a:xfrm>
          <a:off x="0" y="459"/>
          <a:ext cx="10753725" cy="1075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D00631-788D-46DE-A1BE-DFE9B50C09B3}">
      <dsp:nvSpPr>
        <dsp:cNvPr id="0" name=""/>
        <dsp:cNvSpPr/>
      </dsp:nvSpPr>
      <dsp:spPr>
        <a:xfrm>
          <a:off x="325426" y="242512"/>
          <a:ext cx="591684" cy="5916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401158-85FA-4751-90A0-4AD17F117C80}">
      <dsp:nvSpPr>
        <dsp:cNvPr id="0" name=""/>
        <dsp:cNvSpPr/>
      </dsp:nvSpPr>
      <dsp:spPr>
        <a:xfrm>
          <a:off x="1242537" y="459"/>
          <a:ext cx="9511187" cy="1075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54" tIns="113854" rIns="113854" bIns="113854" numCol="1" spcCol="1270" anchor="ctr" anchorCtr="0">
          <a:noAutofit/>
        </a:bodyPr>
        <a:lstStyle/>
        <a:p>
          <a:pPr marL="0" lvl="0" indent="0" algn="l" defTabSz="1111250">
            <a:lnSpc>
              <a:spcPct val="100000"/>
            </a:lnSpc>
            <a:spcBef>
              <a:spcPct val="0"/>
            </a:spcBef>
            <a:spcAft>
              <a:spcPct val="35000"/>
            </a:spcAft>
            <a:buNone/>
          </a:pPr>
          <a:r>
            <a:rPr lang="en-US" sz="2500" kern="1200"/>
            <a:t>Think of starting a blog or personal journal (or both!)</a:t>
          </a:r>
        </a:p>
      </dsp:txBody>
      <dsp:txXfrm>
        <a:off x="1242537" y="459"/>
        <a:ext cx="9511187" cy="1075790"/>
      </dsp:txXfrm>
    </dsp:sp>
    <dsp:sp modelId="{61FD20DC-F2DA-411C-8C82-CEE69DACC22E}">
      <dsp:nvSpPr>
        <dsp:cNvPr id="0" name=""/>
        <dsp:cNvSpPr/>
      </dsp:nvSpPr>
      <dsp:spPr>
        <a:xfrm>
          <a:off x="0" y="1345197"/>
          <a:ext cx="10753725" cy="1075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D99E37-2AF1-41BB-85B4-EB648FE0DF1E}">
      <dsp:nvSpPr>
        <dsp:cNvPr id="0" name=""/>
        <dsp:cNvSpPr/>
      </dsp:nvSpPr>
      <dsp:spPr>
        <a:xfrm>
          <a:off x="325426" y="1587250"/>
          <a:ext cx="591684" cy="5916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C2DF70-38D2-4A74-9C00-7227F1B652AC}">
      <dsp:nvSpPr>
        <dsp:cNvPr id="0" name=""/>
        <dsp:cNvSpPr/>
      </dsp:nvSpPr>
      <dsp:spPr>
        <a:xfrm>
          <a:off x="1242537" y="1345197"/>
          <a:ext cx="9511187" cy="1075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54" tIns="113854" rIns="113854" bIns="113854" numCol="1" spcCol="1270" anchor="ctr" anchorCtr="0">
          <a:noAutofit/>
        </a:bodyPr>
        <a:lstStyle/>
        <a:p>
          <a:pPr marL="0" lvl="0" indent="0" algn="l" defTabSz="1111250">
            <a:lnSpc>
              <a:spcPct val="100000"/>
            </a:lnSpc>
            <a:spcBef>
              <a:spcPct val="0"/>
            </a:spcBef>
            <a:spcAft>
              <a:spcPct val="35000"/>
            </a:spcAft>
            <a:buNone/>
          </a:pPr>
          <a:r>
            <a:rPr lang="en-US" sz="2500" kern="1200"/>
            <a:t>Ask yourself questions in advance/give yourself personal homework</a:t>
          </a:r>
        </a:p>
      </dsp:txBody>
      <dsp:txXfrm>
        <a:off x="1242537" y="1345197"/>
        <a:ext cx="9511187" cy="1075790"/>
      </dsp:txXfrm>
    </dsp:sp>
    <dsp:sp modelId="{CE8A4875-1B78-46AC-803B-53028C247B39}">
      <dsp:nvSpPr>
        <dsp:cNvPr id="0" name=""/>
        <dsp:cNvSpPr/>
      </dsp:nvSpPr>
      <dsp:spPr>
        <a:xfrm>
          <a:off x="0" y="2689935"/>
          <a:ext cx="10753725" cy="10757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737C2-F116-4339-B35D-ECC9AF9A492E}">
      <dsp:nvSpPr>
        <dsp:cNvPr id="0" name=""/>
        <dsp:cNvSpPr/>
      </dsp:nvSpPr>
      <dsp:spPr>
        <a:xfrm>
          <a:off x="325426" y="2931987"/>
          <a:ext cx="591684" cy="5916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B08F0-9520-4041-8598-D0B04036537B}">
      <dsp:nvSpPr>
        <dsp:cNvPr id="0" name=""/>
        <dsp:cNvSpPr/>
      </dsp:nvSpPr>
      <dsp:spPr>
        <a:xfrm>
          <a:off x="1242537" y="2689935"/>
          <a:ext cx="4839176" cy="1075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54" tIns="113854" rIns="113854" bIns="113854" numCol="1" spcCol="1270" anchor="ctr" anchorCtr="0">
          <a:noAutofit/>
        </a:bodyPr>
        <a:lstStyle/>
        <a:p>
          <a:pPr marL="0" lvl="0" indent="0" algn="l" defTabSz="1111250">
            <a:lnSpc>
              <a:spcPct val="100000"/>
            </a:lnSpc>
            <a:spcBef>
              <a:spcPct val="0"/>
            </a:spcBef>
            <a:spcAft>
              <a:spcPct val="35000"/>
            </a:spcAft>
            <a:buNone/>
          </a:pPr>
          <a:r>
            <a:rPr lang="en-US" sz="2500" kern="1200"/>
            <a:t>Blog Links:</a:t>
          </a:r>
        </a:p>
      </dsp:txBody>
      <dsp:txXfrm>
        <a:off x="1242537" y="2689935"/>
        <a:ext cx="4839176" cy="1075790"/>
      </dsp:txXfrm>
    </dsp:sp>
    <dsp:sp modelId="{A61424E6-7677-4459-8D6F-7A439E3EA1BD}">
      <dsp:nvSpPr>
        <dsp:cNvPr id="0" name=""/>
        <dsp:cNvSpPr/>
      </dsp:nvSpPr>
      <dsp:spPr>
        <a:xfrm>
          <a:off x="6081713" y="2689935"/>
          <a:ext cx="4672011" cy="1075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54" tIns="113854" rIns="113854" bIns="113854" numCol="1" spcCol="1270" anchor="ctr" anchorCtr="0">
          <a:noAutofit/>
        </a:bodyPr>
        <a:lstStyle/>
        <a:p>
          <a:pPr marL="0" lvl="0" indent="0" algn="l" defTabSz="800100">
            <a:lnSpc>
              <a:spcPct val="100000"/>
            </a:lnSpc>
            <a:spcBef>
              <a:spcPct val="0"/>
            </a:spcBef>
            <a:spcAft>
              <a:spcPct val="35000"/>
            </a:spcAft>
            <a:buNone/>
          </a:pPr>
          <a:r>
            <a:rPr lang="en-US" sz="1800" kern="1200" dirty="0">
              <a:hlinkClick xmlns:r="http://schemas.openxmlformats.org/officeDocument/2006/relationships" r:id="rId7"/>
            </a:rPr>
            <a:t>FutureMe.org</a:t>
          </a:r>
          <a:endParaRPr lang="en-US" sz="1800" kern="1200" dirty="0"/>
        </a:p>
        <a:p>
          <a:pPr marL="0" lvl="0" indent="0" algn="l" defTabSz="800100">
            <a:lnSpc>
              <a:spcPct val="100000"/>
            </a:lnSpc>
            <a:spcBef>
              <a:spcPct val="0"/>
            </a:spcBef>
            <a:spcAft>
              <a:spcPct val="35000"/>
            </a:spcAft>
            <a:buNone/>
          </a:pPr>
          <a:r>
            <a:rPr lang="en-US" sz="1800" kern="1200" dirty="0">
              <a:hlinkClick xmlns:r="http://schemas.openxmlformats.org/officeDocument/2006/relationships" r:id="rId8"/>
            </a:rPr>
            <a:t>stickK.com</a:t>
          </a:r>
          <a:endParaRPr lang="en-US" sz="1800" kern="1200" dirty="0"/>
        </a:p>
      </dsp:txBody>
      <dsp:txXfrm>
        <a:off x="6081713" y="2689935"/>
        <a:ext cx="4672011" cy="10757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C6046-B28A-4718-9E3F-2C910982F7EF}">
      <dsp:nvSpPr>
        <dsp:cNvPr id="0" name=""/>
        <dsp:cNvSpPr/>
      </dsp:nvSpPr>
      <dsp:spPr>
        <a:xfrm>
          <a:off x="0" y="4291"/>
          <a:ext cx="6254724"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06DB64-69D0-4F63-AD0F-CE880155419C}">
      <dsp:nvSpPr>
        <dsp:cNvPr id="0" name=""/>
        <dsp:cNvSpPr/>
      </dsp:nvSpPr>
      <dsp:spPr>
        <a:xfrm>
          <a:off x="276493" y="209947"/>
          <a:ext cx="502715" cy="5027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28F746-7BB7-4528-8E6A-6D46B4CB42AD}">
      <dsp:nvSpPr>
        <dsp:cNvPr id="0" name=""/>
        <dsp:cNvSpPr/>
      </dsp:nvSpPr>
      <dsp:spPr>
        <a:xfrm>
          <a:off x="1055702" y="4291"/>
          <a:ext cx="5199021"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Use </a:t>
          </a:r>
          <a:r>
            <a:rPr lang="en-US" sz="1900" kern="1200" dirty="0">
              <a:hlinkClick xmlns:r="http://schemas.openxmlformats.org/officeDocument/2006/relationships" r:id="rId3"/>
            </a:rPr>
            <a:t>ISOS</a:t>
          </a:r>
          <a:r>
            <a:rPr lang="en-US" sz="1900" kern="1200" dirty="0"/>
            <a:t> location guides and planning services</a:t>
          </a:r>
        </a:p>
      </dsp:txBody>
      <dsp:txXfrm>
        <a:off x="1055702" y="4291"/>
        <a:ext cx="5199021" cy="914027"/>
      </dsp:txXfrm>
    </dsp:sp>
    <dsp:sp modelId="{89D74C58-3942-4A4B-BBD7-E90B0E141164}">
      <dsp:nvSpPr>
        <dsp:cNvPr id="0" name=""/>
        <dsp:cNvSpPr/>
      </dsp:nvSpPr>
      <dsp:spPr>
        <a:xfrm>
          <a:off x="0" y="1146826"/>
          <a:ext cx="6254724"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F8AD6-ECE1-4418-B1D0-88A73842F59E}">
      <dsp:nvSpPr>
        <dsp:cNvPr id="0" name=""/>
        <dsp:cNvSpPr/>
      </dsp:nvSpPr>
      <dsp:spPr>
        <a:xfrm>
          <a:off x="276493" y="1352482"/>
          <a:ext cx="502715" cy="50271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6A8DA9-0187-4019-B4A9-1240762BD17C}">
      <dsp:nvSpPr>
        <dsp:cNvPr id="0" name=""/>
        <dsp:cNvSpPr/>
      </dsp:nvSpPr>
      <dsp:spPr>
        <a:xfrm>
          <a:off x="1055702" y="1146826"/>
          <a:ext cx="5199021"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a:t>Plan ahead for vaccinations – some need to be administered several weeks before travel</a:t>
          </a:r>
        </a:p>
      </dsp:txBody>
      <dsp:txXfrm>
        <a:off x="1055702" y="1146826"/>
        <a:ext cx="5199021" cy="914027"/>
      </dsp:txXfrm>
    </dsp:sp>
    <dsp:sp modelId="{58AB5657-F8A4-462A-AEEE-701EBCDDC32A}">
      <dsp:nvSpPr>
        <dsp:cNvPr id="0" name=""/>
        <dsp:cNvSpPr/>
      </dsp:nvSpPr>
      <dsp:spPr>
        <a:xfrm>
          <a:off x="0" y="2289361"/>
          <a:ext cx="6254724"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18BBC1-77BB-4753-8BBC-3A8EEB405B32}">
      <dsp:nvSpPr>
        <dsp:cNvPr id="0" name=""/>
        <dsp:cNvSpPr/>
      </dsp:nvSpPr>
      <dsp:spPr>
        <a:xfrm>
          <a:off x="276493" y="2495017"/>
          <a:ext cx="502715" cy="50271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06DD7A-8CA0-4E69-A9F8-4F147BA773C8}">
      <dsp:nvSpPr>
        <dsp:cNvPr id="0" name=""/>
        <dsp:cNvSpPr/>
      </dsp:nvSpPr>
      <dsp:spPr>
        <a:xfrm>
          <a:off x="1055702" y="2289361"/>
          <a:ext cx="5199021"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Travel clinics – Yale and Passport Health</a:t>
          </a:r>
        </a:p>
      </dsp:txBody>
      <dsp:txXfrm>
        <a:off x="1055702" y="2289361"/>
        <a:ext cx="5199021" cy="914027"/>
      </dsp:txXfrm>
    </dsp:sp>
    <dsp:sp modelId="{BD00C49B-2F38-4C36-B417-8907C5BE4329}">
      <dsp:nvSpPr>
        <dsp:cNvPr id="0" name=""/>
        <dsp:cNvSpPr/>
      </dsp:nvSpPr>
      <dsp:spPr>
        <a:xfrm>
          <a:off x="0" y="3431895"/>
          <a:ext cx="6254724"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FAB97-1C4F-471B-8A8F-E3A9A2ADA158}">
      <dsp:nvSpPr>
        <dsp:cNvPr id="0" name=""/>
        <dsp:cNvSpPr/>
      </dsp:nvSpPr>
      <dsp:spPr>
        <a:xfrm>
          <a:off x="276493" y="3637552"/>
          <a:ext cx="502715" cy="502715"/>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4F8929-E309-4F36-B690-7AFD8BDF8DF7}">
      <dsp:nvSpPr>
        <dsp:cNvPr id="0" name=""/>
        <dsp:cNvSpPr/>
      </dsp:nvSpPr>
      <dsp:spPr>
        <a:xfrm>
          <a:off x="1055702" y="3431895"/>
          <a:ext cx="5199021"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Yale Health Plan is minimal – you may need additional travel health coverage</a:t>
          </a:r>
        </a:p>
      </dsp:txBody>
      <dsp:txXfrm>
        <a:off x="1055702" y="3431895"/>
        <a:ext cx="5199021" cy="914027"/>
      </dsp:txXfrm>
    </dsp:sp>
    <dsp:sp modelId="{A62A0BE4-690F-4937-BFC7-D140FF53AFA0}">
      <dsp:nvSpPr>
        <dsp:cNvPr id="0" name=""/>
        <dsp:cNvSpPr/>
      </dsp:nvSpPr>
      <dsp:spPr>
        <a:xfrm>
          <a:off x="0" y="4574430"/>
          <a:ext cx="6254724" cy="914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D590DE-8912-4D3F-9F0B-5F49EC8B3FA6}">
      <dsp:nvSpPr>
        <dsp:cNvPr id="0" name=""/>
        <dsp:cNvSpPr/>
      </dsp:nvSpPr>
      <dsp:spPr>
        <a:xfrm>
          <a:off x="276493" y="4780087"/>
          <a:ext cx="502715" cy="50271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9846F2-E30C-4421-A3D2-16F92FD25918}">
      <dsp:nvSpPr>
        <dsp:cNvPr id="0" name=""/>
        <dsp:cNvSpPr/>
      </dsp:nvSpPr>
      <dsp:spPr>
        <a:xfrm>
          <a:off x="1055702" y="4574430"/>
          <a:ext cx="5199021"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844550">
            <a:lnSpc>
              <a:spcPct val="90000"/>
            </a:lnSpc>
            <a:spcBef>
              <a:spcPct val="0"/>
            </a:spcBef>
            <a:spcAft>
              <a:spcPct val="35000"/>
            </a:spcAft>
            <a:buNone/>
          </a:pPr>
          <a:r>
            <a:rPr lang="en-US" sz="1900" kern="1200" dirty="0"/>
            <a:t>YC3 Wellness</a:t>
          </a:r>
        </a:p>
      </dsp:txBody>
      <dsp:txXfrm>
        <a:off x="1055702" y="4574430"/>
        <a:ext cx="5199021" cy="914027"/>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2F2DD-4D6D-4BE8-B2C0-F6B22FFB1EAF}"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E8EAF9-2C35-4224-80E9-D3A348D97A4A}" type="slidenum">
              <a:rPr lang="en-US" smtClean="0"/>
              <a:t>‹#›</a:t>
            </a:fld>
            <a:endParaRPr lang="en-US"/>
          </a:p>
        </p:txBody>
      </p:sp>
    </p:spTree>
    <p:extLst>
      <p:ext uri="{BB962C8B-B14F-4D97-AF65-F5344CB8AC3E}">
        <p14:creationId xmlns:p14="http://schemas.microsoft.com/office/powerpoint/2010/main" val="3043712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Fellowships &amp; Independent Activities Pre-Departure Presentation. Thank you for watching this presentation to ensure that you have the most productive, safe, and fulfilling experience for your summer or post-graduate year. Before we begin, we would like to remind you that this presentation is just a short part of the many pre-departure resources at your disposal, and we highly encourage you to explore them all. Each resource will provide helpful and valuable information on several aspects of your summer or post-graduate experience. </a:t>
            </a:r>
          </a:p>
          <a:p>
            <a:endParaRPr lang="en-US" dirty="0"/>
          </a:p>
          <a:p>
            <a:r>
              <a:rPr lang="en-US" dirty="0"/>
              <a:t>With that, let’s get started.</a:t>
            </a:r>
          </a:p>
        </p:txBody>
      </p:sp>
      <p:sp>
        <p:nvSpPr>
          <p:cNvPr id="4" name="Slide Number Placeholder 3"/>
          <p:cNvSpPr>
            <a:spLocks noGrp="1"/>
          </p:cNvSpPr>
          <p:nvPr>
            <p:ph type="sldNum" sz="quarter" idx="5"/>
          </p:nvPr>
        </p:nvSpPr>
        <p:spPr/>
        <p:txBody>
          <a:bodyPr/>
          <a:lstStyle/>
          <a:p>
            <a:fld id="{5AE8EAF9-2C35-4224-80E9-D3A348D97A4A}" type="slidenum">
              <a:rPr lang="en-US" smtClean="0"/>
              <a:t>1</a:t>
            </a:fld>
            <a:endParaRPr lang="en-US"/>
          </a:p>
        </p:txBody>
      </p:sp>
    </p:spTree>
    <p:extLst>
      <p:ext uri="{BB962C8B-B14F-4D97-AF65-F5344CB8AC3E}">
        <p14:creationId xmlns:p14="http://schemas.microsoft.com/office/powerpoint/2010/main" val="82137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the experience you are embarking on, you want to make sure you set goals for yourself. Most goals will fall under these four buckets: connections, industry or field knowledge, research outcomes, and cultural engagement. Make a list of some of the questions you want to answer for yourself in each of these buckets and be intentional about seeking those answers while you are engaging in your experience. </a:t>
            </a:r>
          </a:p>
        </p:txBody>
      </p:sp>
      <p:sp>
        <p:nvSpPr>
          <p:cNvPr id="4" name="Slide Number Placeholder 3"/>
          <p:cNvSpPr>
            <a:spLocks noGrp="1"/>
          </p:cNvSpPr>
          <p:nvPr>
            <p:ph type="sldNum" sz="quarter" idx="5"/>
          </p:nvPr>
        </p:nvSpPr>
        <p:spPr/>
        <p:txBody>
          <a:bodyPr/>
          <a:lstStyle/>
          <a:p>
            <a:fld id="{5AE8EAF9-2C35-4224-80E9-D3A348D97A4A}" type="slidenum">
              <a:rPr lang="en-US" smtClean="0"/>
              <a:t>10</a:t>
            </a:fld>
            <a:endParaRPr lang="en-US"/>
          </a:p>
        </p:txBody>
      </p:sp>
    </p:spTree>
    <p:extLst>
      <p:ext uri="{BB962C8B-B14F-4D97-AF65-F5344CB8AC3E}">
        <p14:creationId xmlns:p14="http://schemas.microsoft.com/office/powerpoint/2010/main" val="244321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Goals Chat can be a helpful tool to keep you on task when it comes to your own personal goals as they are related to the buckets on the previous slide. Perhaps you are hoping to get a better handle on the language of your host country or space; maybe there are personal goals you have related to embarking on an experience such as this alone. Whatever they are, take some time to write them down, what progress in those goals would look like to you at three different intervals, and then how exactly you will measure that progress. Lastly, you’ll want to make sure you keep a list of the tools and resources you already have at your disposal to accomplish those goals. </a:t>
            </a:r>
          </a:p>
          <a:p>
            <a:endParaRPr lang="en-US" dirty="0"/>
          </a:p>
          <a:p>
            <a:r>
              <a:rPr lang="en-US" dirty="0"/>
              <a:t>Continue to revisit this goals chart throughout your experience and don’t be discouraged if things don’t always work out the way you plan! Goals can grow, change, and develop over the course of your experience, but this will only be beneficial to you if you are constantly reflecting on your journey. </a:t>
            </a:r>
          </a:p>
        </p:txBody>
      </p:sp>
      <p:sp>
        <p:nvSpPr>
          <p:cNvPr id="4" name="Slide Number Placeholder 3"/>
          <p:cNvSpPr>
            <a:spLocks noGrp="1"/>
          </p:cNvSpPr>
          <p:nvPr>
            <p:ph type="sldNum" sz="quarter" idx="5"/>
          </p:nvPr>
        </p:nvSpPr>
        <p:spPr/>
        <p:txBody>
          <a:bodyPr/>
          <a:lstStyle/>
          <a:p>
            <a:fld id="{5AE8EAF9-2C35-4224-80E9-D3A348D97A4A}" type="slidenum">
              <a:rPr lang="en-US" smtClean="0"/>
              <a:t>11</a:t>
            </a:fld>
            <a:endParaRPr lang="en-US"/>
          </a:p>
        </p:txBody>
      </p:sp>
    </p:spTree>
    <p:extLst>
      <p:ext uri="{BB962C8B-B14F-4D97-AF65-F5344CB8AC3E}">
        <p14:creationId xmlns:p14="http://schemas.microsoft.com/office/powerpoint/2010/main" val="14657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frequently check in with yourself. How are you feeling about the experience? Are there things you still haven’t gotten to do that you want to make sure you accomplish before the conclusion of your experience? Are there still connections you need to make? Keep your goals list handy and always look back to it for inspiration.</a:t>
            </a:r>
          </a:p>
          <a:p>
            <a:endParaRPr lang="en-US" dirty="0"/>
          </a:p>
          <a:p>
            <a:r>
              <a:rPr lang="en-US" dirty="0"/>
              <a:t>Also, always ask WHY! This is the best way to learn from others and yourself. Why are you going to this museum; why are you studying that subject; why are you talking to this particular person; always ask Why</a:t>
            </a:r>
          </a:p>
          <a:p>
            <a:endParaRPr lang="en-US" dirty="0"/>
          </a:p>
          <a:p>
            <a:r>
              <a:rPr lang="en-US" dirty="0"/>
              <a:t>And lastly, remember to live in the moment. Yes, pictures are great and you will want to take some to remember this, but there is nothing like experiencing things in the moment they are happening. Don’t be afraid to put down your camera or phone and just enjoy and experience the world around you. </a:t>
            </a:r>
          </a:p>
        </p:txBody>
      </p:sp>
      <p:sp>
        <p:nvSpPr>
          <p:cNvPr id="4" name="Slide Number Placeholder 3"/>
          <p:cNvSpPr>
            <a:spLocks noGrp="1"/>
          </p:cNvSpPr>
          <p:nvPr>
            <p:ph type="sldNum" sz="quarter" idx="5"/>
          </p:nvPr>
        </p:nvSpPr>
        <p:spPr/>
        <p:txBody>
          <a:bodyPr/>
          <a:lstStyle/>
          <a:p>
            <a:fld id="{5AE8EAF9-2C35-4224-80E9-D3A348D97A4A}" type="slidenum">
              <a:rPr lang="en-US" smtClean="0"/>
              <a:t>12</a:t>
            </a:fld>
            <a:endParaRPr lang="en-US"/>
          </a:p>
        </p:txBody>
      </p:sp>
    </p:spTree>
    <p:extLst>
      <p:ext uri="{BB962C8B-B14F-4D97-AF65-F5344CB8AC3E}">
        <p14:creationId xmlns:p14="http://schemas.microsoft.com/office/powerpoint/2010/main" val="12547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of the presentation, we’ve gone over preparation, mindful engagement, setting goals, and reflecting. Sometimes, it can be helpful to use tools to help you keep track of all of these things while you are on your experience. To help you keep track, you might want to start a personal blog or journal; make it a point to write about your days and the things you experience. Not only will this help you reflect; it will also be a fun token to look back on at the conclusion of your experience. </a:t>
            </a:r>
          </a:p>
          <a:p>
            <a:endParaRPr lang="en-US" dirty="0"/>
          </a:p>
          <a:p>
            <a:r>
              <a:rPr lang="en-US" dirty="0"/>
              <a:t>Another idea is to make yourself a list of questions or personal homework while you’re away; perhaps there are prompts you want to answer for yourself each day; maybe there are thematic goals for each week. Think about what you want to get out of the experience and go from there. </a:t>
            </a:r>
          </a:p>
          <a:p>
            <a:endParaRPr lang="en-US" dirty="0"/>
          </a:p>
          <a:p>
            <a:r>
              <a:rPr lang="en-US" dirty="0"/>
              <a:t>Lastly, there are a few pre-designed blogs that help you get started if you aren’t quite sure where to start. FutureMe.org allows you to write e letter to your future self that you can revisit at the end of your experience; it could be fun to see what you were hoping for at the beginning and how you changed and grew by the end. </a:t>
            </a:r>
          </a:p>
          <a:p>
            <a:endParaRPr lang="en-US" dirty="0"/>
          </a:p>
          <a:p>
            <a:r>
              <a:rPr lang="en-US" dirty="0"/>
              <a:t>Stickk.com allows you to set goals for yourself and helps you keep track of your own progress.</a:t>
            </a:r>
          </a:p>
          <a:p>
            <a:endParaRPr lang="en-US" dirty="0"/>
          </a:p>
          <a:p>
            <a:r>
              <a:rPr lang="en-US" dirty="0"/>
              <a:t>There are tons of other things out there, but the important thing is to make sure you find a way of keeping track that works for you! Maybe you want to start a social media series; perhaps you want to take a photo diary; maybe you want to food blog while you’re away; whatever it is, make sure you keep track of your experience!</a:t>
            </a:r>
          </a:p>
        </p:txBody>
      </p:sp>
      <p:sp>
        <p:nvSpPr>
          <p:cNvPr id="4" name="Slide Number Placeholder 3"/>
          <p:cNvSpPr>
            <a:spLocks noGrp="1"/>
          </p:cNvSpPr>
          <p:nvPr>
            <p:ph type="sldNum" sz="quarter" idx="5"/>
          </p:nvPr>
        </p:nvSpPr>
        <p:spPr/>
        <p:txBody>
          <a:bodyPr/>
          <a:lstStyle/>
          <a:p>
            <a:fld id="{5AE8EAF9-2C35-4224-80E9-D3A348D97A4A}" type="slidenum">
              <a:rPr lang="en-US" smtClean="0"/>
              <a:t>13</a:t>
            </a:fld>
            <a:endParaRPr lang="en-US"/>
          </a:p>
        </p:txBody>
      </p:sp>
    </p:spTree>
    <p:extLst>
      <p:ext uri="{BB962C8B-B14F-4D97-AF65-F5344CB8AC3E}">
        <p14:creationId xmlns:p14="http://schemas.microsoft.com/office/powerpoint/2010/main" val="205056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last part of the presentation will concentrate on health and safety. No matter where you are traveling, you want to make sure you keep these things in mind. Plan ahead and do your research so that you can feel confident in any health and safety situations. </a:t>
            </a:r>
          </a:p>
          <a:p>
            <a:endParaRPr lang="en-US" dirty="0"/>
          </a:p>
          <a:p>
            <a:r>
              <a:rPr lang="en-US" dirty="0"/>
              <a:t>Download the International SOS application to gain access to location guides and planning services in your location. You can also check vaccination requirements and make sure you are up-to-date on any necessary medications. Consider whether you will have access to the medications/treatments you need and whether there are any restrictions on crossing borders with medication. Also, similarly, consider how a change in routine/time zone/diet/or environment might impact your specific health conditions and needs. </a:t>
            </a:r>
          </a:p>
          <a:p>
            <a:endParaRPr lang="en-US" dirty="0"/>
          </a:p>
          <a:p>
            <a:r>
              <a:rPr lang="en-US" dirty="0"/>
              <a:t>Take a look at local travel clinics and get to know your Yale Health Plan and Passport Health. </a:t>
            </a:r>
          </a:p>
          <a:p>
            <a:endParaRPr lang="en-US" dirty="0"/>
          </a:p>
          <a:p>
            <a:r>
              <a:rPr lang="en-US" dirty="0"/>
              <a:t>Make sure your travel health coverage works for you. Yale Health Plan might be minimal while you are away, so make sure your health coverage works for you and your needs for the duration of your experience.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to note that ISOS includes up to 5 counseling sessions which may be offered remotely/or in person. Additional sessions may also be possible depending on circumstances. You also still have access to the Community Wellness Specialists through YC3 while abroad. They can talk to you about a number of things including stress management, communication skills, identity development, time management, LGBTQIA+ matters, approaching difficult conversations, mindfulness, self-compassion, boundaries, relationships, and more. </a:t>
            </a:r>
          </a:p>
          <a:p>
            <a:endParaRPr lang="en-US" dirty="0"/>
          </a:p>
          <a:p>
            <a:r>
              <a:rPr lang="en-US" dirty="0"/>
              <a:t>Most importantly, do your research and review the resources on our pre-departure pages for more in-depth information on health and safety measures before and during your experience. </a:t>
            </a:r>
          </a:p>
        </p:txBody>
      </p:sp>
      <p:sp>
        <p:nvSpPr>
          <p:cNvPr id="4" name="Slide Number Placeholder 3"/>
          <p:cNvSpPr>
            <a:spLocks noGrp="1"/>
          </p:cNvSpPr>
          <p:nvPr>
            <p:ph type="sldNum" sz="quarter" idx="5"/>
          </p:nvPr>
        </p:nvSpPr>
        <p:spPr/>
        <p:txBody>
          <a:bodyPr/>
          <a:lstStyle/>
          <a:p>
            <a:fld id="{5AE8EAF9-2C35-4224-80E9-D3A348D97A4A}" type="slidenum">
              <a:rPr lang="en-US" smtClean="0"/>
              <a:t>14</a:t>
            </a:fld>
            <a:endParaRPr lang="en-US"/>
          </a:p>
        </p:txBody>
      </p:sp>
    </p:spTree>
    <p:extLst>
      <p:ext uri="{BB962C8B-B14F-4D97-AF65-F5344CB8AC3E}">
        <p14:creationId xmlns:p14="http://schemas.microsoft.com/office/powerpoint/2010/main" val="1253739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happen and emergencies might come up. In the case of an emergency, make sure you know the local “911” number. Contact ISOS in any emergency. Call them FIRST; Anyone can also contact ISOS on your behalf if needed. By calling in advance, ISOS can direct you to an appropriate medical care provider and set up a guarantee of pay so that you do not need to pay out-of-pocket. Always mention that you are a Yale student on Yale business. If you do not call ahead of time, you may be responsible for covering any associated costs out of pocket. However, if it life threatening, please seek immediate care and ISOS will sort it out.</a:t>
            </a:r>
          </a:p>
          <a:p>
            <a:endParaRPr lang="en-US" dirty="0"/>
          </a:p>
          <a:p>
            <a:r>
              <a:rPr lang="en-US" dirty="0"/>
              <a:t> Contact Yale if necessary; more information about contacting Yale in an emergency abroad can be found on our pre-departure pages. Know that various campus resources such as SHARE are still available to you even off-campus. Make sure you are away of the local laws and customs in your given area before you go; you want to make sure you do not put yourself in any unsafe or illegal situations.</a:t>
            </a:r>
          </a:p>
          <a:p>
            <a:endParaRPr lang="en-US" dirty="0"/>
          </a:p>
          <a:p>
            <a:r>
              <a:rPr lang="en-US" dirty="0"/>
              <a:t>And lastly, keep copies of all important documents while traveling. Things can get lost or stolen and you want to make it as easy as possible to replace anything in the case of an emergency. </a:t>
            </a:r>
          </a:p>
        </p:txBody>
      </p:sp>
      <p:sp>
        <p:nvSpPr>
          <p:cNvPr id="4" name="Slide Number Placeholder 3"/>
          <p:cNvSpPr>
            <a:spLocks noGrp="1"/>
          </p:cNvSpPr>
          <p:nvPr>
            <p:ph type="sldNum" sz="quarter" idx="5"/>
          </p:nvPr>
        </p:nvSpPr>
        <p:spPr/>
        <p:txBody>
          <a:bodyPr/>
          <a:lstStyle/>
          <a:p>
            <a:fld id="{5AE8EAF9-2C35-4224-80E9-D3A348D97A4A}" type="slidenum">
              <a:rPr lang="en-US" smtClean="0"/>
              <a:t>15</a:t>
            </a:fld>
            <a:endParaRPr lang="en-US"/>
          </a:p>
        </p:txBody>
      </p:sp>
    </p:spTree>
    <p:extLst>
      <p:ext uri="{BB962C8B-B14F-4D97-AF65-F5344CB8AC3E}">
        <p14:creationId xmlns:p14="http://schemas.microsoft.com/office/powerpoint/2010/main" val="272501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not know much about International SOS. ISOS provides emergency and routine medical, security, and travel assistance services while 100+ miles away from your permanent resident; it includes out of-country medical care coverage. As always, we recommend purchasing additional travel and health insurance as needed. You can find more information about Yale’s ISOS membership on the card on the right of this slide. </a:t>
            </a:r>
          </a:p>
        </p:txBody>
      </p:sp>
      <p:sp>
        <p:nvSpPr>
          <p:cNvPr id="4" name="Slide Number Placeholder 3"/>
          <p:cNvSpPr>
            <a:spLocks noGrp="1"/>
          </p:cNvSpPr>
          <p:nvPr>
            <p:ph type="sldNum" sz="quarter" idx="5"/>
          </p:nvPr>
        </p:nvSpPr>
        <p:spPr/>
        <p:txBody>
          <a:bodyPr/>
          <a:lstStyle/>
          <a:p>
            <a:fld id="{5AE8EAF9-2C35-4224-80E9-D3A348D97A4A}" type="slidenum">
              <a:rPr lang="en-US" smtClean="0"/>
              <a:t>16</a:t>
            </a:fld>
            <a:endParaRPr lang="en-US"/>
          </a:p>
        </p:txBody>
      </p:sp>
    </p:spTree>
    <p:extLst>
      <p:ext uri="{BB962C8B-B14F-4D97-AF65-F5344CB8AC3E}">
        <p14:creationId xmlns:p14="http://schemas.microsoft.com/office/powerpoint/2010/main" val="453297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the ISOS App now, while you are watching the presentation. The QR card on the left is for the Google Play store while the right QR code is for the app store. Make sure you download the application in advance. </a:t>
            </a:r>
          </a:p>
        </p:txBody>
      </p:sp>
      <p:sp>
        <p:nvSpPr>
          <p:cNvPr id="4" name="Slide Number Placeholder 3"/>
          <p:cNvSpPr>
            <a:spLocks noGrp="1"/>
          </p:cNvSpPr>
          <p:nvPr>
            <p:ph type="sldNum" sz="quarter" idx="5"/>
          </p:nvPr>
        </p:nvSpPr>
        <p:spPr/>
        <p:txBody>
          <a:bodyPr/>
          <a:lstStyle/>
          <a:p>
            <a:fld id="{5AE8EAF9-2C35-4224-80E9-D3A348D97A4A}" type="slidenum">
              <a:rPr lang="en-US" smtClean="0"/>
              <a:t>17</a:t>
            </a:fld>
            <a:endParaRPr lang="en-US"/>
          </a:p>
        </p:txBody>
      </p:sp>
    </p:spTree>
    <p:extLst>
      <p:ext uri="{BB962C8B-B14F-4D97-AF65-F5344CB8AC3E}">
        <p14:creationId xmlns:p14="http://schemas.microsoft.com/office/powerpoint/2010/main" val="321976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do the following things on the application before you leave. Make note of your member number; ALWAYS mention that you are a Yale student traveling on Yale business regardless of whether this is a summer experience, term time experience, or a postgraduate one. Download the app! Visit the ISOS Online Member Center. Call ISOS to discuss your trip and most important, share ISOS with your family or any other important people in your life.</a:t>
            </a:r>
          </a:p>
        </p:txBody>
      </p:sp>
      <p:sp>
        <p:nvSpPr>
          <p:cNvPr id="4" name="Slide Number Placeholder 3"/>
          <p:cNvSpPr>
            <a:spLocks noGrp="1"/>
          </p:cNvSpPr>
          <p:nvPr>
            <p:ph type="sldNum" sz="quarter" idx="5"/>
          </p:nvPr>
        </p:nvSpPr>
        <p:spPr/>
        <p:txBody>
          <a:bodyPr/>
          <a:lstStyle/>
          <a:p>
            <a:fld id="{5AE8EAF9-2C35-4224-80E9-D3A348D97A4A}" type="slidenum">
              <a:rPr lang="en-US" smtClean="0"/>
              <a:t>18</a:t>
            </a:fld>
            <a:endParaRPr lang="en-US"/>
          </a:p>
        </p:txBody>
      </p:sp>
    </p:spTree>
    <p:extLst>
      <p:ext uri="{BB962C8B-B14F-4D97-AF65-F5344CB8AC3E}">
        <p14:creationId xmlns:p14="http://schemas.microsoft.com/office/powerpoint/2010/main" val="1823229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watch this pre-departure presentation and remember, we’re here to answer any questions before you embark on your journey. Have fun and enjoy your experience!</a:t>
            </a:r>
          </a:p>
        </p:txBody>
      </p:sp>
      <p:sp>
        <p:nvSpPr>
          <p:cNvPr id="4" name="Slide Number Placeholder 3"/>
          <p:cNvSpPr>
            <a:spLocks noGrp="1"/>
          </p:cNvSpPr>
          <p:nvPr>
            <p:ph type="sldNum" sz="quarter" idx="5"/>
          </p:nvPr>
        </p:nvSpPr>
        <p:spPr/>
        <p:txBody>
          <a:bodyPr/>
          <a:lstStyle/>
          <a:p>
            <a:fld id="{5AE8EAF9-2C35-4224-80E9-D3A348D97A4A}" type="slidenum">
              <a:rPr lang="en-US" smtClean="0"/>
              <a:t>19</a:t>
            </a:fld>
            <a:endParaRPr lang="en-US"/>
          </a:p>
        </p:txBody>
      </p:sp>
    </p:spTree>
    <p:extLst>
      <p:ext uri="{BB962C8B-B14F-4D97-AF65-F5344CB8AC3E}">
        <p14:creationId xmlns:p14="http://schemas.microsoft.com/office/powerpoint/2010/main" val="151703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before you embark on your experience, you can take steps to best prepare yourself. Two of those steps are investigating and connecting. </a:t>
            </a:r>
          </a:p>
          <a:p>
            <a:endParaRPr lang="en-US" dirty="0"/>
          </a:p>
          <a:p>
            <a:r>
              <a:rPr lang="en-US" dirty="0"/>
              <a:t>Researching a space and an experience before you get there can really help you put your best foot forward. Explore local travel guides. On the fellowships website, you can find reports from pass fellowship winners where they will detail their experience in a specific space or even doing the same thing you might be doing! These are people who were in your shoes, so hearing their perspective can be invaluable. The U.S. State Dept also provides reports on spaces across the country and world to ensure you are prepared for any potential health considerations. Local newspapers can give you a good sense of what might be going on a space at the time that you are entering; they may also list local events you might want to participate in. And finally, you don’t want to find yourself in 20 degree weather without a coat or 80 degree weather with only thick sweaters; check out the weather in your destination using weather.com or the app on your phone. </a:t>
            </a:r>
          </a:p>
          <a:p>
            <a:endParaRPr lang="en-US" dirty="0"/>
          </a:p>
          <a:p>
            <a:r>
              <a:rPr lang="en-US" dirty="0"/>
              <a:t>In addition to investigating, there are many opportunities to connect before you embark on your own journey. See if there are peers from your destination that you can get insight from; they might even be able to tell you about some must-visit local spots! Are other people traveling to the same place? Get together so that you don’t feel like you’re embarking on this journey alone; you can exchange resources and tips to make sure you all feel even better about the trip. If you are working for an organization or lab, get in touch with them before you show up. Ask them questions about the environment and what to expect! Yale also has Alumni Associations all over the country and the world who are very happy to hear from current </a:t>
            </a:r>
            <a:r>
              <a:rPr lang="en-US" dirty="0" err="1"/>
              <a:t>Yalies</a:t>
            </a:r>
            <a:r>
              <a:rPr lang="en-US" dirty="0"/>
              <a:t> and recent grads. Find the closest one to you and see if you can stop by while you’re in the space or connect with some alumni in the area. </a:t>
            </a:r>
          </a:p>
          <a:p>
            <a:endParaRPr lang="en-US" dirty="0"/>
          </a:p>
          <a:p>
            <a:endParaRPr lang="en-US" dirty="0"/>
          </a:p>
        </p:txBody>
      </p:sp>
      <p:sp>
        <p:nvSpPr>
          <p:cNvPr id="4" name="Slide Number Placeholder 3"/>
          <p:cNvSpPr>
            <a:spLocks noGrp="1"/>
          </p:cNvSpPr>
          <p:nvPr>
            <p:ph type="sldNum" sz="quarter" idx="5"/>
          </p:nvPr>
        </p:nvSpPr>
        <p:spPr/>
        <p:txBody>
          <a:bodyPr/>
          <a:lstStyle/>
          <a:p>
            <a:fld id="{5AE8EAF9-2C35-4224-80E9-D3A348D97A4A}" type="slidenum">
              <a:rPr lang="en-US" smtClean="0"/>
              <a:t>2</a:t>
            </a:fld>
            <a:endParaRPr lang="en-US"/>
          </a:p>
        </p:txBody>
      </p:sp>
    </p:spTree>
    <p:extLst>
      <p:ext uri="{BB962C8B-B14F-4D97-AF65-F5344CB8AC3E}">
        <p14:creationId xmlns:p14="http://schemas.microsoft.com/office/powerpoint/2010/main" val="4259553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get into some other things, we want to make sure we cover taxes very quickly. Although we are not tax experts in the Fellowships, Career Strategy, Yale Summer Session or Study Abroad offices, we do want to make sure you are aware that there may be tax implications to your experience, regardless of your destination location. Please See IRS Publication 970 and contact the Yale Tax Office with any questions. You don’t want to find yourself in an unexpected tax situation later on so make sure you do your due diligence now.</a:t>
            </a:r>
          </a:p>
        </p:txBody>
      </p:sp>
      <p:sp>
        <p:nvSpPr>
          <p:cNvPr id="4" name="Slide Number Placeholder 3"/>
          <p:cNvSpPr>
            <a:spLocks noGrp="1"/>
          </p:cNvSpPr>
          <p:nvPr>
            <p:ph type="sldNum" sz="quarter" idx="5"/>
          </p:nvPr>
        </p:nvSpPr>
        <p:spPr/>
        <p:txBody>
          <a:bodyPr/>
          <a:lstStyle/>
          <a:p>
            <a:fld id="{5AE8EAF9-2C35-4224-80E9-D3A348D97A4A}" type="slidenum">
              <a:rPr lang="en-US" smtClean="0"/>
              <a:t>3</a:t>
            </a:fld>
            <a:endParaRPr lang="en-US"/>
          </a:p>
        </p:txBody>
      </p:sp>
    </p:spTree>
    <p:extLst>
      <p:ext uri="{BB962C8B-B14F-4D97-AF65-F5344CB8AC3E}">
        <p14:creationId xmlns:p14="http://schemas.microsoft.com/office/powerpoint/2010/main" val="408070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into the next phase of the presentation, One of the most important things to think about while you are on your experience is responsibility. Responsibility to those at your destination; responsibility to the fellowship donors, and responsibility to yourself. </a:t>
            </a:r>
          </a:p>
          <a:p>
            <a:endParaRPr lang="en-US" dirty="0"/>
          </a:p>
          <a:p>
            <a:r>
              <a:rPr lang="en-US" dirty="0"/>
              <a:t>You should consider the implications of your work, ethical and safety concerns, and the perception of you in that space.</a:t>
            </a:r>
          </a:p>
          <a:p>
            <a:endParaRPr lang="en-US" dirty="0"/>
          </a:p>
          <a:p>
            <a:r>
              <a:rPr lang="en-US" dirty="0"/>
              <a:t>Donors are part of the reason you are able to embark on your endeavor; it is important to stay on task and consider what you will share in your final report at the conclusion of your experience. </a:t>
            </a:r>
          </a:p>
          <a:p>
            <a:endParaRPr lang="en-US" dirty="0"/>
          </a:p>
          <a:p>
            <a:r>
              <a:rPr lang="en-US" dirty="0"/>
              <a:t>And lastly, remember that this is an incredibly exciting and valuable experience for you, but it will only be that if you open yourself up to it, take the proper steps to prepare, and then reflect afterwards. </a:t>
            </a:r>
          </a:p>
        </p:txBody>
      </p:sp>
      <p:sp>
        <p:nvSpPr>
          <p:cNvPr id="4" name="Slide Number Placeholder 3"/>
          <p:cNvSpPr>
            <a:spLocks noGrp="1"/>
          </p:cNvSpPr>
          <p:nvPr>
            <p:ph type="sldNum" sz="quarter" idx="5"/>
          </p:nvPr>
        </p:nvSpPr>
        <p:spPr/>
        <p:txBody>
          <a:bodyPr/>
          <a:lstStyle/>
          <a:p>
            <a:fld id="{5AE8EAF9-2C35-4224-80E9-D3A348D97A4A}" type="slidenum">
              <a:rPr lang="en-US" smtClean="0"/>
              <a:t>4</a:t>
            </a:fld>
            <a:endParaRPr lang="en-US"/>
          </a:p>
        </p:txBody>
      </p:sp>
    </p:spTree>
    <p:extLst>
      <p:ext uri="{BB962C8B-B14F-4D97-AF65-F5344CB8AC3E}">
        <p14:creationId xmlns:p14="http://schemas.microsoft.com/office/powerpoint/2010/main" val="201419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As you prepare for your activity, it’s worth taking time in advance to reflect on how to engage in your experience with intention for yourself and respect for the community you are entering. The term community may include structured environments, such as a classroom or a workplace setting, and the broader environment of people you encounter in your host location. This part of the presentation will serve as a starting point towards being mindful of your social responsibility and taking steps to consider the notions you hold about yourself, the people with whom you interact, and the structures you encounter and are a part of. We hope that you will actively seek opportunities for critical reflection and the further development of your cultural competence.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Mindful engagement should include reflection on your intentions, consideration of how your goals align with those of the community you’ll be entering, and thoughtfulness for the impact your presence may have on the community. Remember that good intentions don’t automatically produce a positive impact.</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AE8EAF9-2C35-4224-80E9-D3A348D97A4A}" type="slidenum">
              <a:rPr lang="en-US" smtClean="0"/>
              <a:t>5</a:t>
            </a:fld>
            <a:endParaRPr lang="en-US"/>
          </a:p>
        </p:txBody>
      </p:sp>
    </p:spTree>
    <p:extLst>
      <p:ext uri="{BB962C8B-B14F-4D97-AF65-F5344CB8AC3E}">
        <p14:creationId xmlns:p14="http://schemas.microsoft.com/office/powerpoint/2010/main" val="2197587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Once you have considered your motivations and the expectations of the community you are going to be engaging with, think about your position in the community. Learning about the size and scope of the community and its resources can help you to consider your position within it. You may also start to consider your social identities (such as race, ethnicity, gender, sexual orientation, religion, ability, socioeconomic status) and your cultural attitudes and values. How might these aspects of yourself relate to a new context?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Think, for example, of the identities, labels, and associations you may carry with you when entering a new context – your affiliation with Yale, your age, your race, your nationality, your socioeconomic status, your gender expression-- the intersection of all of these elements, and many more, may lead people to make assumptions about you and your lived experience. Such preconceived notions about you and what you represent may be very different from your own perceptions of yourself and even your own values and intentions.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AE8EAF9-2C35-4224-80E9-D3A348D97A4A}" type="slidenum">
              <a:rPr lang="en-US" smtClean="0"/>
              <a:t>6</a:t>
            </a:fld>
            <a:endParaRPr lang="en-US"/>
          </a:p>
        </p:txBody>
      </p:sp>
    </p:spTree>
    <p:extLst>
      <p:ext uri="{BB962C8B-B14F-4D97-AF65-F5344CB8AC3E}">
        <p14:creationId xmlns:p14="http://schemas.microsoft.com/office/powerpoint/2010/main" val="33136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Educating yourself about the attitudes and norms that the community has with different facets of your identity may also help you to understand the assumptions people may make – for example, will you be living in a community where values and customs are driven by one religion? What can you learn about this religion and how it influences daily life before your arrival? How can you be aware and respectful if you do not practice this religion? It is important to note that, when we consider cultures and norms, we are inherently making informed generalizations, and individuals—yourself included--may not fit into such generalizations. Furthermore, getting to a place of understanding can be a journey of discovery, and you cannot presume to understand fully your new community or be understood fully by that community. Doing some research about the context you will be living in will not prepare you for all circumstances, but it will help you to engage with the environment with intentionality and respect.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Just as your new community may have pre-conceived notions about you, you also are likely to make assumptions about the community based on your interpretations of them. The line between norms and stereotypes can become blurry, and you may not be aware of your implicit biases before you arrive.  Remember: we all have biases. Once you recognize a bias, take steps to reflect on what aspects of your lived experience may have influenced your assumptions and consider how these assumptions have influenced your behaviors.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AE8EAF9-2C35-4224-80E9-D3A348D97A4A}" type="slidenum">
              <a:rPr lang="en-US" smtClean="0"/>
              <a:t>7</a:t>
            </a:fld>
            <a:endParaRPr lang="en-US"/>
          </a:p>
        </p:txBody>
      </p:sp>
    </p:spTree>
    <p:extLst>
      <p:ext uri="{BB962C8B-B14F-4D97-AF65-F5344CB8AC3E}">
        <p14:creationId xmlns:p14="http://schemas.microsoft.com/office/powerpoint/2010/main" val="2709934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Ultimately, entering a new community can expose you to differences that may positively or negatively impact your worldview. Adaptation does not mean changing your core values, but rather learning to navigate your identities and values with respect for another way of living.  We cannot guarantee that the same respect will be given to you; however, we encourage you to suspend judgments when learning about your new community and show genuine curiosity when you may be confused or frustrated. Building meaningful relationships can help you to understand how to operate in this new context in a way that maintains the values that are important to you and respects the norms of the community. When you are in a new environment, you may begin to see yourself and other people in a different light, and that’s all part of the rich and exciting journey that you are about to embark upon! </a:t>
            </a:r>
            <a:endParaRPr lang="en-US" dirty="0"/>
          </a:p>
        </p:txBody>
      </p:sp>
      <p:sp>
        <p:nvSpPr>
          <p:cNvPr id="4" name="Slide Number Placeholder 3"/>
          <p:cNvSpPr>
            <a:spLocks noGrp="1"/>
          </p:cNvSpPr>
          <p:nvPr>
            <p:ph type="sldNum" sz="quarter" idx="5"/>
          </p:nvPr>
        </p:nvSpPr>
        <p:spPr/>
        <p:txBody>
          <a:bodyPr/>
          <a:lstStyle/>
          <a:p>
            <a:fld id="{5AE8EAF9-2C35-4224-80E9-D3A348D97A4A}" type="slidenum">
              <a:rPr lang="en-US" smtClean="0"/>
              <a:t>8</a:t>
            </a:fld>
            <a:endParaRPr lang="en-US"/>
          </a:p>
        </p:txBody>
      </p:sp>
    </p:spTree>
    <p:extLst>
      <p:ext uri="{BB962C8B-B14F-4D97-AF65-F5344CB8AC3E}">
        <p14:creationId xmlns:p14="http://schemas.microsoft.com/office/powerpoint/2010/main" val="217809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prepare for your experience is to think deeply about what experience you are actually engaging in; if you do this and are able to slot your experience into one of our four buckets, you’ll be able to get a sense of what to expect and what characteristics you should be bringing to the environment. </a:t>
            </a:r>
          </a:p>
          <a:p>
            <a:endParaRPr lang="en-US" dirty="0"/>
          </a:p>
          <a:p>
            <a:r>
              <a:rPr lang="en-US" dirty="0"/>
              <a:t>Is your experience programmatic? This likely means it is highly structured and geared towards a group. You will want to make sure you are able to follow instructions and handle potentially inflexible environments. What about experiential? You might be leading this and the experience could change constantly; you’ll want to make sure you can problem solve and use analytical skills to stay on target. Is the experience Academic? Hopefully, if it is, you enjoy the subject matter you will be studying and will collaborate with your teachers and peers in a classroom based environment. Lastly, if your experience is Independent, it may not have any pre-defined structure at all, nor will it have guaranteed results; in these cases you’ll need to do a lot of thinking about your own interactions and goals to make the most of the experience. </a:t>
            </a:r>
          </a:p>
          <a:p>
            <a:endParaRPr lang="en-US" dirty="0"/>
          </a:p>
          <a:p>
            <a:r>
              <a:rPr lang="en-US" dirty="0"/>
              <a:t>It’s important to note that your experience may also be a combination of these buckets. Take a look at the chart to figure out where you would place yourself and your experience and then take a look at the key characteristics and student competencies. If you feel weaker in any area, perhaps now is a good time to enhance those skills! At the very least, you won’t be caught off guard when some of those things are expected of you on your experience if you do the thinking now!. </a:t>
            </a:r>
          </a:p>
        </p:txBody>
      </p:sp>
      <p:sp>
        <p:nvSpPr>
          <p:cNvPr id="4" name="Slide Number Placeholder 3"/>
          <p:cNvSpPr>
            <a:spLocks noGrp="1"/>
          </p:cNvSpPr>
          <p:nvPr>
            <p:ph type="sldNum" sz="quarter" idx="5"/>
          </p:nvPr>
        </p:nvSpPr>
        <p:spPr/>
        <p:txBody>
          <a:bodyPr/>
          <a:lstStyle/>
          <a:p>
            <a:fld id="{5AE8EAF9-2C35-4224-80E9-D3A348D97A4A}" type="slidenum">
              <a:rPr lang="en-US" smtClean="0"/>
              <a:t>9</a:t>
            </a:fld>
            <a:endParaRPr lang="en-US"/>
          </a:p>
        </p:txBody>
      </p:sp>
    </p:spTree>
    <p:extLst>
      <p:ext uri="{BB962C8B-B14F-4D97-AF65-F5344CB8AC3E}">
        <p14:creationId xmlns:p14="http://schemas.microsoft.com/office/powerpoint/2010/main" val="447848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0DFA0C0-D29E-4457-9311-468DD1665C0C}" type="datetimeFigureOut">
              <a:rPr lang="en-US" smtClean="0"/>
              <a:t>4/5/2024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1B5B603B-8142-45E1-9589-E0B1AEEA0D0C}" type="slidenum">
              <a:rPr lang="en-US" smtClean="0"/>
              <a:t>‹#›</a:t>
            </a:fld>
            <a:endParaRPr lang="en-US"/>
          </a:p>
        </p:txBody>
      </p:sp>
    </p:spTree>
    <p:extLst>
      <p:ext uri="{BB962C8B-B14F-4D97-AF65-F5344CB8AC3E}">
        <p14:creationId xmlns:p14="http://schemas.microsoft.com/office/powerpoint/2010/main" val="226014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FA0C0-D29E-4457-9311-468DD1665C0C}"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B603B-8142-45E1-9589-E0B1AEEA0D0C}" type="slidenum">
              <a:rPr lang="en-US" smtClean="0"/>
              <a:t>‹#›</a:t>
            </a:fld>
            <a:endParaRPr lang="en-US"/>
          </a:p>
        </p:txBody>
      </p:sp>
    </p:spTree>
    <p:extLst>
      <p:ext uri="{BB962C8B-B14F-4D97-AF65-F5344CB8AC3E}">
        <p14:creationId xmlns:p14="http://schemas.microsoft.com/office/powerpoint/2010/main" val="27736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FA0C0-D29E-4457-9311-468DD1665C0C}"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B603B-8142-45E1-9589-E0B1AEEA0D0C}" type="slidenum">
              <a:rPr lang="en-US" smtClean="0"/>
              <a:t>‹#›</a:t>
            </a:fld>
            <a:endParaRPr lang="en-US"/>
          </a:p>
        </p:txBody>
      </p:sp>
    </p:spTree>
    <p:extLst>
      <p:ext uri="{BB962C8B-B14F-4D97-AF65-F5344CB8AC3E}">
        <p14:creationId xmlns:p14="http://schemas.microsoft.com/office/powerpoint/2010/main" val="359077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FA0C0-D29E-4457-9311-468DD1665C0C}"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B603B-8142-45E1-9589-E0B1AEEA0D0C}" type="slidenum">
              <a:rPr lang="en-US" smtClean="0"/>
              <a:t>‹#›</a:t>
            </a:fld>
            <a:endParaRPr lang="en-US"/>
          </a:p>
        </p:txBody>
      </p:sp>
    </p:spTree>
    <p:extLst>
      <p:ext uri="{BB962C8B-B14F-4D97-AF65-F5344CB8AC3E}">
        <p14:creationId xmlns:p14="http://schemas.microsoft.com/office/powerpoint/2010/main" val="234846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DFA0C0-D29E-4457-9311-468DD1665C0C}"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5B603B-8142-45E1-9589-E0B1AEEA0D0C}" type="slidenum">
              <a:rPr lang="en-US" smtClean="0"/>
              <a:t>‹#›</a:t>
            </a:fld>
            <a:endParaRPr lang="en-US"/>
          </a:p>
        </p:txBody>
      </p:sp>
    </p:spTree>
    <p:extLst>
      <p:ext uri="{BB962C8B-B14F-4D97-AF65-F5344CB8AC3E}">
        <p14:creationId xmlns:p14="http://schemas.microsoft.com/office/powerpoint/2010/main" val="3654341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DFA0C0-D29E-4457-9311-468DD1665C0C}"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5B603B-8142-45E1-9589-E0B1AEEA0D0C}" type="slidenum">
              <a:rPr lang="en-US" smtClean="0"/>
              <a:t>‹#›</a:t>
            </a:fld>
            <a:endParaRPr lang="en-US"/>
          </a:p>
        </p:txBody>
      </p:sp>
    </p:spTree>
    <p:extLst>
      <p:ext uri="{BB962C8B-B14F-4D97-AF65-F5344CB8AC3E}">
        <p14:creationId xmlns:p14="http://schemas.microsoft.com/office/powerpoint/2010/main" val="43606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DFA0C0-D29E-4457-9311-468DD1665C0C}"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5B603B-8142-45E1-9589-E0B1AEEA0D0C}" type="slidenum">
              <a:rPr lang="en-US" smtClean="0"/>
              <a:t>‹#›</a:t>
            </a:fld>
            <a:endParaRPr lang="en-US"/>
          </a:p>
        </p:txBody>
      </p:sp>
    </p:spTree>
    <p:extLst>
      <p:ext uri="{BB962C8B-B14F-4D97-AF65-F5344CB8AC3E}">
        <p14:creationId xmlns:p14="http://schemas.microsoft.com/office/powerpoint/2010/main" val="385719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DFA0C0-D29E-4457-9311-468DD1665C0C}"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5B603B-8142-45E1-9589-E0B1AEEA0D0C}" type="slidenum">
              <a:rPr lang="en-US" smtClean="0"/>
              <a:t>‹#›</a:t>
            </a:fld>
            <a:endParaRPr lang="en-US"/>
          </a:p>
        </p:txBody>
      </p:sp>
    </p:spTree>
    <p:extLst>
      <p:ext uri="{BB962C8B-B14F-4D97-AF65-F5344CB8AC3E}">
        <p14:creationId xmlns:p14="http://schemas.microsoft.com/office/powerpoint/2010/main" val="328745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DFA0C0-D29E-4457-9311-468DD1665C0C}"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5B603B-8142-45E1-9589-E0B1AEEA0D0C}" type="slidenum">
              <a:rPr lang="en-US" smtClean="0"/>
              <a:t>‹#›</a:t>
            </a:fld>
            <a:endParaRPr lang="en-US"/>
          </a:p>
        </p:txBody>
      </p:sp>
    </p:spTree>
    <p:extLst>
      <p:ext uri="{BB962C8B-B14F-4D97-AF65-F5344CB8AC3E}">
        <p14:creationId xmlns:p14="http://schemas.microsoft.com/office/powerpoint/2010/main" val="203920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E0DFA0C0-D29E-4457-9311-468DD1665C0C}"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1B5B603B-8142-45E1-9589-E0B1AEEA0D0C}" type="slidenum">
              <a:rPr lang="en-US" smtClean="0"/>
              <a:t>‹#›</a:t>
            </a:fld>
            <a:endParaRPr lang="en-US"/>
          </a:p>
        </p:txBody>
      </p:sp>
    </p:spTree>
    <p:extLst>
      <p:ext uri="{BB962C8B-B14F-4D97-AF65-F5344CB8AC3E}">
        <p14:creationId xmlns:p14="http://schemas.microsoft.com/office/powerpoint/2010/main" val="421459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0DFA0C0-D29E-4457-9311-468DD1665C0C}" type="datetimeFigureOut">
              <a:rPr lang="en-US" smtClean="0"/>
              <a:t>4/5/2024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1B5B603B-8142-45E1-9589-E0B1AEEA0D0C}" type="slidenum">
              <a:rPr lang="en-US" smtClean="0"/>
              <a:t>‹#›</a:t>
            </a:fld>
            <a:endParaRPr lang="en-US"/>
          </a:p>
        </p:txBody>
      </p:sp>
    </p:spTree>
    <p:extLst>
      <p:ext uri="{BB962C8B-B14F-4D97-AF65-F5344CB8AC3E}">
        <p14:creationId xmlns:p14="http://schemas.microsoft.com/office/powerpoint/2010/main" val="124983318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0DFA0C0-D29E-4457-9311-468DD1665C0C}" type="datetimeFigureOut">
              <a:rPr lang="en-US" smtClean="0"/>
              <a:t>4/5/2024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1B5B603B-8142-45E1-9589-E0B1AEEA0D0C}" type="slidenum">
              <a:rPr lang="en-US" smtClean="0"/>
              <a:t>‹#›</a:t>
            </a:fld>
            <a:endParaRPr lang="en-US"/>
          </a:p>
        </p:txBody>
      </p:sp>
    </p:spTree>
    <p:extLst>
      <p:ext uri="{BB962C8B-B14F-4D97-AF65-F5344CB8AC3E}">
        <p14:creationId xmlns:p14="http://schemas.microsoft.com/office/powerpoint/2010/main" val="114565001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png"/><Relationship Id="rId4" Type="http://schemas.openxmlformats.org/officeDocument/2006/relationships/notesSlide" Target="../notesSlides/notesSlide10.xml"/><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png"/><Relationship Id="rId4" Type="http://schemas.openxmlformats.org/officeDocument/2006/relationships/notesSlide" Target="../notesSlides/notesSlide12.xm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png"/><Relationship Id="rId4" Type="http://schemas.openxmlformats.org/officeDocument/2006/relationships/notesSlide" Target="../notesSlides/notesSlide13.xml"/><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png"/><Relationship Id="rId4" Type="http://schemas.openxmlformats.org/officeDocument/2006/relationships/notesSlide" Target="../notesSlides/notesSlide14.xml"/><Relationship Id="rId9" Type="http://schemas.microsoft.com/office/2007/relationships/diagramDrawing" Target="../diagrams/drawing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0.xml"/><Relationship Id="rId11" Type="http://schemas.openxmlformats.org/officeDocument/2006/relationships/image" Target="../media/image1.png"/><Relationship Id="rId5" Type="http://schemas.openxmlformats.org/officeDocument/2006/relationships/diagramData" Target="../diagrams/data10.xml"/><Relationship Id="rId10" Type="http://schemas.openxmlformats.org/officeDocument/2006/relationships/image" Target="../media/image39.png"/><Relationship Id="rId4" Type="http://schemas.openxmlformats.org/officeDocument/2006/relationships/notesSlide" Target="../notesSlides/notesSlide18.xml"/><Relationship Id="rId9" Type="http://schemas.microsoft.com/office/2007/relationships/diagramDrawing" Target="../diagrams/drawing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hyperlink" Target="mailto:fellowships@yale.edu"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your.yale.edu/work-yale/financial-management/tax-compliance-and-planning" TargetMode="External"/><Relationship Id="rId5" Type="http://schemas.openxmlformats.org/officeDocument/2006/relationships/hyperlink" Target="https://www.irs.gov/forms-pubs/about-publication-970"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97E041-634B-4B3E-8669-42583D95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825ADD-F95C-4747-9B41-5DB21C28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91A8E-B2BA-467D-BB87-8CFBFB13A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9244"/>
            <a:ext cx="10579608"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B5B14D-B0C7-2CED-6C1F-E6825DE47475}"/>
              </a:ext>
            </a:extLst>
          </p:cNvPr>
          <p:cNvSpPr>
            <a:spLocks noGrp="1"/>
          </p:cNvSpPr>
          <p:nvPr>
            <p:ph type="ctrTitle"/>
          </p:nvPr>
        </p:nvSpPr>
        <p:spPr>
          <a:xfrm>
            <a:off x="1286503" y="1285196"/>
            <a:ext cx="9607160" cy="2779429"/>
          </a:xfrm>
        </p:spPr>
        <p:txBody>
          <a:bodyPr>
            <a:normAutofit/>
          </a:bodyPr>
          <a:lstStyle/>
          <a:p>
            <a:pPr algn="ctr"/>
            <a:r>
              <a:rPr lang="en-US" sz="6800" dirty="0"/>
              <a:t>Fellowships &amp; Independent Activities Pre-Departure</a:t>
            </a:r>
          </a:p>
        </p:txBody>
      </p:sp>
      <p:pic>
        <p:nvPicPr>
          <p:cNvPr id="7" name="Audio 6">
            <a:hlinkClick r:id="" action="ppaction://media"/>
            <a:extLst>
              <a:ext uri="{FF2B5EF4-FFF2-40B4-BE49-F238E27FC236}">
                <a16:creationId xmlns:a16="http://schemas.microsoft.com/office/drawing/2014/main" id="{97CC30CC-D845-C6B6-B4F1-59F32C2568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7780846"/>
      </p:ext>
    </p:extLst>
  </p:cSld>
  <p:clrMapOvr>
    <a:masterClrMapping/>
  </p:clrMapOvr>
  <mc:AlternateContent xmlns:mc="http://schemas.openxmlformats.org/markup-compatibility/2006" xmlns:p14="http://schemas.microsoft.com/office/powerpoint/2010/main">
    <mc:Choice Requires="p14">
      <p:transition spd="slow" p14:dur="2000" advTm="38119"/>
    </mc:Choice>
    <mc:Fallback xmlns="">
      <p:transition spd="slow" advTm="3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6DA6D-D67A-3CCB-00C7-F012BFC43DE4}"/>
              </a:ext>
            </a:extLst>
          </p:cNvPr>
          <p:cNvSpPr>
            <a:spLocks noGrp="1"/>
          </p:cNvSpPr>
          <p:nvPr>
            <p:ph type="title"/>
          </p:nvPr>
        </p:nvSpPr>
        <p:spPr/>
        <p:txBody>
          <a:bodyPr/>
          <a:lstStyle/>
          <a:p>
            <a:r>
              <a:rPr lang="en-US"/>
              <a:t>Set Goals</a:t>
            </a:r>
            <a:endParaRPr lang="en-US" dirty="0"/>
          </a:p>
        </p:txBody>
      </p:sp>
      <p:graphicFrame>
        <p:nvGraphicFramePr>
          <p:cNvPr id="11" name="Content Placeholder 2">
            <a:extLst>
              <a:ext uri="{FF2B5EF4-FFF2-40B4-BE49-F238E27FC236}">
                <a16:creationId xmlns:a16="http://schemas.microsoft.com/office/drawing/2014/main" id="{71167A5B-AB28-CEB3-0E63-0EDBBDB698CB}"/>
              </a:ext>
            </a:extLst>
          </p:cNvPr>
          <p:cNvGraphicFramePr>
            <a:graphicFrameLocks noGrp="1"/>
          </p:cNvGraphicFramePr>
          <p:nvPr>
            <p:ph idx="1"/>
          </p:nvPr>
        </p:nvGraphicFramePr>
        <p:xfrm>
          <a:off x="676656" y="2011680"/>
          <a:ext cx="10753725" cy="3766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771300D8-205F-BE69-D6FE-FB89BD0BB13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1564235"/>
      </p:ext>
    </p:extLst>
  </p:cSld>
  <p:clrMapOvr>
    <a:masterClrMapping/>
  </p:clrMapOvr>
  <mc:AlternateContent xmlns:mc="http://schemas.openxmlformats.org/markup-compatibility/2006" xmlns:p14="http://schemas.microsoft.com/office/powerpoint/2010/main">
    <mc:Choice Requires="p14">
      <p:transition spd="slow" p14:dur="2000" advTm="26387"/>
    </mc:Choice>
    <mc:Fallback xmlns="">
      <p:transition spd="slow" advTm="2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36FD8C-AFAD-4D71-8838-D5AF061BE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4C4E253-A07B-8424-FCD2-A0D4C3322D72}"/>
              </a:ext>
            </a:extLst>
          </p:cNvPr>
          <p:cNvSpPr>
            <a:spLocks noGrp="1"/>
          </p:cNvSpPr>
          <p:nvPr>
            <p:ph type="title"/>
          </p:nvPr>
        </p:nvSpPr>
        <p:spPr>
          <a:xfrm>
            <a:off x="603504" y="770467"/>
            <a:ext cx="3467051" cy="3352800"/>
          </a:xfrm>
        </p:spPr>
        <p:txBody>
          <a:bodyPr vert="horz" lIns="91440" tIns="45720" rIns="91440" bIns="45720" rtlCol="0" anchor="b">
            <a:normAutofit/>
          </a:bodyPr>
          <a:lstStyle/>
          <a:p>
            <a:pPr>
              <a:lnSpc>
                <a:spcPct val="80000"/>
              </a:lnSpc>
            </a:pPr>
            <a:r>
              <a:rPr lang="en-US" sz="6000">
                <a:solidFill>
                  <a:srgbClr val="FFFFFF"/>
                </a:solidFill>
              </a:rPr>
              <a:t>Goals Chart</a:t>
            </a:r>
          </a:p>
        </p:txBody>
      </p:sp>
      <p:sp>
        <p:nvSpPr>
          <p:cNvPr id="12" name="Rectangle 11">
            <a:extLst>
              <a:ext uri="{FF2B5EF4-FFF2-40B4-BE49-F238E27FC236}">
                <a16:creationId xmlns:a16="http://schemas.microsoft.com/office/drawing/2014/main" id="{DFACF551-333C-4400-9712-C8D645B65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diagram&#10;&#10;Description automatically generated with medium confidence">
            <a:extLst>
              <a:ext uri="{FF2B5EF4-FFF2-40B4-BE49-F238E27FC236}">
                <a16:creationId xmlns:a16="http://schemas.microsoft.com/office/drawing/2014/main" id="{67F1021A-1F3C-2461-E514-E695B711176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637571" y="766064"/>
            <a:ext cx="7554429" cy="5325872"/>
          </a:xfrm>
          <a:prstGeom prst="rect">
            <a:avLst/>
          </a:prstGeom>
        </p:spPr>
      </p:pic>
      <p:pic>
        <p:nvPicPr>
          <p:cNvPr id="9" name="Audio 8">
            <a:hlinkClick r:id="" action="ppaction://media"/>
            <a:extLst>
              <a:ext uri="{FF2B5EF4-FFF2-40B4-BE49-F238E27FC236}">
                <a16:creationId xmlns:a16="http://schemas.microsoft.com/office/drawing/2014/main" id="{0F3BB7FF-AB73-8201-9BF0-4115BBB8AA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2123724"/>
      </p:ext>
    </p:extLst>
  </p:cSld>
  <p:clrMapOvr>
    <a:masterClrMapping/>
  </p:clrMapOvr>
  <mc:AlternateContent xmlns:mc="http://schemas.openxmlformats.org/markup-compatibility/2006" xmlns:p14="http://schemas.microsoft.com/office/powerpoint/2010/main">
    <mc:Choice Requires="p14">
      <p:transition spd="slow" p14:dur="2000" advTm="60116"/>
    </mc:Choice>
    <mc:Fallback xmlns="">
      <p:transition spd="slow" advTm="60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876487-EA04-4D0E-8CF9-A904C455E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7DD2AC-1D50-6C87-041D-81AF642DCD38}"/>
              </a:ext>
            </a:extLst>
          </p:cNvPr>
          <p:cNvSpPr>
            <a:spLocks noGrp="1"/>
          </p:cNvSpPr>
          <p:nvPr>
            <p:ph type="title"/>
          </p:nvPr>
        </p:nvSpPr>
        <p:spPr>
          <a:xfrm>
            <a:off x="706298" y="639763"/>
            <a:ext cx="3997693" cy="5492750"/>
          </a:xfrm>
        </p:spPr>
        <p:txBody>
          <a:bodyPr>
            <a:normAutofit/>
          </a:bodyPr>
          <a:lstStyle/>
          <a:p>
            <a:r>
              <a:rPr lang="en-US" sz="6000">
                <a:solidFill>
                  <a:srgbClr val="FFFFFF"/>
                </a:solidFill>
              </a:rPr>
              <a:t>Critical Reflection</a:t>
            </a:r>
          </a:p>
        </p:txBody>
      </p:sp>
      <p:graphicFrame>
        <p:nvGraphicFramePr>
          <p:cNvPr id="5" name="Content Placeholder 2">
            <a:extLst>
              <a:ext uri="{FF2B5EF4-FFF2-40B4-BE49-F238E27FC236}">
                <a16:creationId xmlns:a16="http://schemas.microsoft.com/office/drawing/2014/main" id="{A84ACC41-FBBB-0AF1-9488-72FFC241E981}"/>
              </a:ext>
            </a:extLst>
          </p:cNvPr>
          <p:cNvGraphicFramePr>
            <a:graphicFrameLocks noGrp="1"/>
          </p:cNvGraphicFramePr>
          <p:nvPr>
            <p:ph idx="1"/>
            <p:extLst>
              <p:ext uri="{D42A27DB-BD31-4B8C-83A1-F6EECF244321}">
                <p14:modId xmlns:p14="http://schemas.microsoft.com/office/powerpoint/2010/main" val="1542858424"/>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089820FF-01BB-B98E-DFDE-B5E9CFF0EC6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72184162"/>
      </p:ext>
    </p:extLst>
  </p:cSld>
  <p:clrMapOvr>
    <a:masterClrMapping/>
  </p:clrMapOvr>
  <mc:AlternateContent xmlns:mc="http://schemas.openxmlformats.org/markup-compatibility/2006" xmlns:p14="http://schemas.microsoft.com/office/powerpoint/2010/main">
    <mc:Choice Requires="p14">
      <p:transition spd="slow" p14:dur="2000" advTm="58485"/>
    </mc:Choice>
    <mc:Fallback xmlns="">
      <p:transition spd="slow" advTm="5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3191-77B7-B0B7-5491-7B6A9B9FAD3E}"/>
              </a:ext>
            </a:extLst>
          </p:cNvPr>
          <p:cNvSpPr>
            <a:spLocks noGrp="1"/>
          </p:cNvSpPr>
          <p:nvPr>
            <p:ph type="title"/>
          </p:nvPr>
        </p:nvSpPr>
        <p:spPr/>
        <p:txBody>
          <a:bodyPr/>
          <a:lstStyle/>
          <a:p>
            <a:r>
              <a:rPr lang="en-US" dirty="0"/>
              <a:t>How to Keep Track</a:t>
            </a:r>
          </a:p>
        </p:txBody>
      </p:sp>
      <p:graphicFrame>
        <p:nvGraphicFramePr>
          <p:cNvPr id="5" name="Content Placeholder 2">
            <a:extLst>
              <a:ext uri="{FF2B5EF4-FFF2-40B4-BE49-F238E27FC236}">
                <a16:creationId xmlns:a16="http://schemas.microsoft.com/office/drawing/2014/main" id="{BD876103-1707-2167-DBCA-6D82EF694C85}"/>
              </a:ext>
            </a:extLst>
          </p:cNvPr>
          <p:cNvGraphicFramePr>
            <a:graphicFrameLocks noGrp="1"/>
          </p:cNvGraphicFramePr>
          <p:nvPr>
            <p:ph idx="1"/>
            <p:extLst>
              <p:ext uri="{D42A27DB-BD31-4B8C-83A1-F6EECF244321}">
                <p14:modId xmlns:p14="http://schemas.microsoft.com/office/powerpoint/2010/main" val="3717518101"/>
              </p:ext>
            </p:extLst>
          </p:nvPr>
        </p:nvGraphicFramePr>
        <p:xfrm>
          <a:off x="676656" y="2011680"/>
          <a:ext cx="10753725" cy="3766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EB060992-4E4B-E402-0E00-E033F99D165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7928447"/>
      </p:ext>
    </p:extLst>
  </p:cSld>
  <p:clrMapOvr>
    <a:masterClrMapping/>
  </p:clrMapOvr>
  <mc:AlternateContent xmlns:mc="http://schemas.openxmlformats.org/markup-compatibility/2006" xmlns:p14="http://schemas.microsoft.com/office/powerpoint/2010/main">
    <mc:Choice Requires="p14">
      <p:transition spd="slow" p14:dur="2000" advTm="95591"/>
    </mc:Choice>
    <mc:Fallback xmlns="">
      <p:transition spd="slow" advTm="9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876487-EA04-4D0E-8CF9-A904C455E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D8133-11D4-4A13-8D76-6C66C560AC72}"/>
              </a:ext>
            </a:extLst>
          </p:cNvPr>
          <p:cNvSpPr>
            <a:spLocks noGrp="1"/>
          </p:cNvSpPr>
          <p:nvPr>
            <p:ph type="title"/>
          </p:nvPr>
        </p:nvSpPr>
        <p:spPr>
          <a:xfrm>
            <a:off x="706298" y="639763"/>
            <a:ext cx="3997693" cy="5492750"/>
          </a:xfrm>
        </p:spPr>
        <p:txBody>
          <a:bodyPr>
            <a:normAutofit/>
          </a:bodyPr>
          <a:lstStyle/>
          <a:p>
            <a:r>
              <a:rPr lang="en-US" sz="6000">
                <a:solidFill>
                  <a:srgbClr val="FFFFFF"/>
                </a:solidFill>
              </a:rPr>
              <a:t>Health &amp; Safety</a:t>
            </a:r>
          </a:p>
        </p:txBody>
      </p:sp>
      <p:graphicFrame>
        <p:nvGraphicFramePr>
          <p:cNvPr id="12" name="Content Placeholder 2">
            <a:extLst>
              <a:ext uri="{FF2B5EF4-FFF2-40B4-BE49-F238E27FC236}">
                <a16:creationId xmlns:a16="http://schemas.microsoft.com/office/drawing/2014/main" id="{89676DAF-B18E-1D9E-7FA0-497637352994}"/>
              </a:ext>
            </a:extLst>
          </p:cNvPr>
          <p:cNvGraphicFramePr>
            <a:graphicFrameLocks noGrp="1"/>
          </p:cNvGraphicFramePr>
          <p:nvPr>
            <p:ph idx="1"/>
            <p:extLst>
              <p:ext uri="{D42A27DB-BD31-4B8C-83A1-F6EECF244321}">
                <p14:modId xmlns:p14="http://schemas.microsoft.com/office/powerpoint/2010/main" val="14329233"/>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7807EEA2-5D4F-1F12-4CA1-B02D7BEC2B8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1205803"/>
      </p:ext>
    </p:extLst>
  </p:cSld>
  <p:clrMapOvr>
    <a:masterClrMapping/>
  </p:clrMapOvr>
  <mc:AlternateContent xmlns:mc="http://schemas.openxmlformats.org/markup-compatibility/2006" xmlns:p14="http://schemas.microsoft.com/office/powerpoint/2010/main">
    <mc:Choice Requires="p14">
      <p:transition spd="slow" p14:dur="2000" advTm="129835"/>
    </mc:Choice>
    <mc:Fallback xmlns="">
      <p:transition spd="slow" advTm="129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851FF6-F970-7E8F-94F8-378F19609FB0}"/>
              </a:ext>
            </a:extLst>
          </p:cNvPr>
          <p:cNvSpPr>
            <a:spLocks noGrp="1"/>
          </p:cNvSpPr>
          <p:nvPr>
            <p:ph type="title"/>
          </p:nvPr>
        </p:nvSpPr>
        <p:spPr>
          <a:xfrm>
            <a:off x="961292" y="1031634"/>
            <a:ext cx="3368431" cy="4844777"/>
          </a:xfrm>
        </p:spPr>
        <p:txBody>
          <a:bodyPr>
            <a:normAutofit/>
          </a:bodyPr>
          <a:lstStyle/>
          <a:p>
            <a:r>
              <a:rPr lang="en-US">
                <a:solidFill>
                  <a:srgbClr val="FFFFFF"/>
                </a:solidFill>
              </a:rPr>
              <a:t>Safety</a:t>
            </a:r>
          </a:p>
        </p:txBody>
      </p:sp>
      <p:sp>
        <p:nvSpPr>
          <p:cNvPr id="3" name="Content Placeholder 2">
            <a:extLst>
              <a:ext uri="{FF2B5EF4-FFF2-40B4-BE49-F238E27FC236}">
                <a16:creationId xmlns:a16="http://schemas.microsoft.com/office/drawing/2014/main" id="{A84BA06F-DF90-FCA9-C460-47B62059FF92}"/>
              </a:ext>
            </a:extLst>
          </p:cNvPr>
          <p:cNvSpPr>
            <a:spLocks noGrp="1"/>
          </p:cNvSpPr>
          <p:nvPr>
            <p:ph idx="1"/>
          </p:nvPr>
        </p:nvSpPr>
        <p:spPr>
          <a:xfrm>
            <a:off x="5289791" y="1031634"/>
            <a:ext cx="6140590" cy="4746232"/>
          </a:xfrm>
        </p:spPr>
        <p:txBody>
          <a:bodyPr anchor="ctr">
            <a:normAutofit/>
          </a:bodyPr>
          <a:lstStyle/>
          <a:p>
            <a:r>
              <a:rPr lang="en-US" dirty="0"/>
              <a:t>Know the local “911”</a:t>
            </a:r>
          </a:p>
          <a:p>
            <a:r>
              <a:rPr lang="en-US" dirty="0"/>
              <a:t>Contact ISOS in any emergency – they can offer immediate country-specific assistant and local resources </a:t>
            </a:r>
          </a:p>
          <a:p>
            <a:pPr lvl="1"/>
            <a:r>
              <a:rPr lang="en-US" dirty="0"/>
              <a:t>1-215-942-8478</a:t>
            </a:r>
          </a:p>
          <a:p>
            <a:r>
              <a:rPr lang="en-US" dirty="0"/>
              <a:t>Contact Yale if necessary</a:t>
            </a:r>
          </a:p>
          <a:p>
            <a:r>
              <a:rPr lang="en-US" dirty="0"/>
              <a:t>SHARE is available to you off-campus</a:t>
            </a:r>
          </a:p>
          <a:p>
            <a:pPr lvl="1"/>
            <a:r>
              <a:rPr lang="en-US" dirty="0"/>
              <a:t>1-203-432-2000</a:t>
            </a:r>
          </a:p>
          <a:p>
            <a:r>
              <a:rPr lang="en-US" dirty="0"/>
              <a:t>Familiarize yourself with local laws and customs</a:t>
            </a:r>
          </a:p>
          <a:p>
            <a:r>
              <a:rPr lang="en-US" dirty="0"/>
              <a:t>Have copies of credit cards and other important documents</a:t>
            </a:r>
          </a:p>
        </p:txBody>
      </p:sp>
      <p:pic>
        <p:nvPicPr>
          <p:cNvPr id="12" name="Audio 11">
            <a:hlinkClick r:id="" action="ppaction://media"/>
            <a:extLst>
              <a:ext uri="{FF2B5EF4-FFF2-40B4-BE49-F238E27FC236}">
                <a16:creationId xmlns:a16="http://schemas.microsoft.com/office/drawing/2014/main" id="{85746302-EC4A-4316-21D3-6EC95C448E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0876503"/>
      </p:ext>
    </p:extLst>
  </p:cSld>
  <p:clrMapOvr>
    <a:masterClrMapping/>
  </p:clrMapOvr>
  <mc:AlternateContent xmlns:mc="http://schemas.openxmlformats.org/markup-compatibility/2006" xmlns:p14="http://schemas.microsoft.com/office/powerpoint/2010/main">
    <mc:Choice Requires="p14">
      <p:transition spd="slow" p14:dur="2000" advTm="87926"/>
    </mc:Choice>
    <mc:Fallback xmlns="">
      <p:transition spd="slow" advTm="8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D131-B17B-8CA1-6DC7-065189F69F80}"/>
              </a:ext>
            </a:extLst>
          </p:cNvPr>
          <p:cNvSpPr>
            <a:spLocks noGrp="1"/>
          </p:cNvSpPr>
          <p:nvPr>
            <p:ph type="title"/>
          </p:nvPr>
        </p:nvSpPr>
        <p:spPr>
          <a:xfrm>
            <a:off x="657224" y="499533"/>
            <a:ext cx="10772775" cy="1658198"/>
          </a:xfrm>
        </p:spPr>
        <p:txBody>
          <a:bodyPr>
            <a:normAutofit/>
          </a:bodyPr>
          <a:lstStyle/>
          <a:p>
            <a:r>
              <a:rPr lang="en-US"/>
              <a:t>International SOS</a:t>
            </a:r>
            <a:endParaRPr lang="en-US" dirty="0"/>
          </a:p>
        </p:txBody>
      </p:sp>
      <p:sp>
        <p:nvSpPr>
          <p:cNvPr id="4" name="Content Placeholder 4">
            <a:extLst>
              <a:ext uri="{FF2B5EF4-FFF2-40B4-BE49-F238E27FC236}">
                <a16:creationId xmlns:a16="http://schemas.microsoft.com/office/drawing/2014/main" id="{47ED8FC9-239B-431E-B3AE-50166B144D1D}"/>
              </a:ext>
            </a:extLst>
          </p:cNvPr>
          <p:cNvSpPr>
            <a:spLocks noGrp="1"/>
          </p:cNvSpPr>
          <p:nvPr>
            <p:ph idx="1"/>
          </p:nvPr>
        </p:nvSpPr>
        <p:spPr>
          <a:xfrm>
            <a:off x="676656" y="2011680"/>
            <a:ext cx="6875611" cy="3766185"/>
          </a:xfrm>
        </p:spPr>
        <p:txBody>
          <a:bodyPr>
            <a:normAutofit/>
          </a:bodyPr>
          <a:lstStyle/>
          <a:p>
            <a:pPr lvl="1">
              <a:buFont typeface="Arial" panose="020B0604020202020204" pitchFamily="34" charset="0"/>
              <a:buChar char="•"/>
            </a:pPr>
            <a:r>
              <a:rPr lang="en-US" sz="2800" dirty="0"/>
              <a:t>Emergency and routine medical, security, and travel assistance services while 100+ miles away from your permanent residence</a:t>
            </a:r>
          </a:p>
          <a:p>
            <a:pPr lvl="1">
              <a:buFont typeface="Arial" panose="020B0604020202020204" pitchFamily="34" charset="0"/>
              <a:buChar char="•"/>
            </a:pPr>
            <a:r>
              <a:rPr lang="en-US" sz="2800" dirty="0"/>
              <a:t>Includes Out-of-Country Medical Care Coverage for illness and injury up to $250,000 for the duration of your experience</a:t>
            </a:r>
          </a:p>
          <a:p>
            <a:pPr lvl="1">
              <a:buFont typeface="Arial" panose="020B0604020202020204" pitchFamily="34" charset="0"/>
              <a:buChar char="•"/>
            </a:pPr>
            <a:r>
              <a:rPr lang="en-US" sz="2800" dirty="0"/>
              <a:t>Purchasing additional travel and health insurance is always recommended</a:t>
            </a:r>
          </a:p>
        </p:txBody>
      </p:sp>
      <p:pic>
        <p:nvPicPr>
          <p:cNvPr id="5" name="Content Placeholder 5" descr="A screenshot of a cell phone&#10;&#10;Description generated with very high confidence">
            <a:extLst>
              <a:ext uri="{FF2B5EF4-FFF2-40B4-BE49-F238E27FC236}">
                <a16:creationId xmlns:a16="http://schemas.microsoft.com/office/drawing/2014/main" id="{E2DD225E-5430-E03F-53AD-DA1213A3D567}"/>
              </a:ext>
            </a:extLst>
          </p:cNvPr>
          <p:cNvPicPr>
            <a:picLocks noChangeAspect="1"/>
          </p:cNvPicPr>
          <p:nvPr/>
        </p:nvPicPr>
        <p:blipFill rotWithShape="1">
          <a:blip r:embed="rId5"/>
          <a:srcRect t="8000"/>
          <a:stretch/>
        </p:blipFill>
        <p:spPr>
          <a:xfrm>
            <a:off x="7571699" y="2483557"/>
            <a:ext cx="3873303" cy="2372641"/>
          </a:xfrm>
          <a:prstGeom prst="rect">
            <a:avLst/>
          </a:prstGeom>
        </p:spPr>
      </p:pic>
      <p:pic>
        <p:nvPicPr>
          <p:cNvPr id="17" name="Audio 16">
            <a:hlinkClick r:id="" action="ppaction://media"/>
            <a:extLst>
              <a:ext uri="{FF2B5EF4-FFF2-40B4-BE49-F238E27FC236}">
                <a16:creationId xmlns:a16="http://schemas.microsoft.com/office/drawing/2014/main" id="{19E6E393-3370-7374-A7C5-7B48481F99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1320163"/>
      </p:ext>
    </p:extLst>
  </p:cSld>
  <p:clrMapOvr>
    <a:masterClrMapping/>
  </p:clrMapOvr>
  <mc:AlternateContent xmlns:mc="http://schemas.openxmlformats.org/markup-compatibility/2006" xmlns:p14="http://schemas.microsoft.com/office/powerpoint/2010/main">
    <mc:Choice Requires="p14">
      <p:transition spd="slow" p14:dur="2000" advTm="30379"/>
    </mc:Choice>
    <mc:Fallback xmlns="">
      <p:transition spd="slow" advTm="30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0E507-3023-4C48-A0F0-A2EDF4861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7713CAA-DDC6-2525-B1EA-A32142044F3F}"/>
              </a:ext>
            </a:extLst>
          </p:cNvPr>
          <p:cNvSpPr>
            <a:spLocks noGrp="1"/>
          </p:cNvSpPr>
          <p:nvPr>
            <p:ph type="title"/>
          </p:nvPr>
        </p:nvSpPr>
        <p:spPr>
          <a:xfrm>
            <a:off x="609601" y="4385066"/>
            <a:ext cx="10923638" cy="1349096"/>
          </a:xfrm>
        </p:spPr>
        <p:txBody>
          <a:bodyPr vert="horz" lIns="91440" tIns="45720" rIns="91440" bIns="45720" rtlCol="0" anchor="b">
            <a:normAutofit/>
          </a:bodyPr>
          <a:lstStyle/>
          <a:p>
            <a:pPr algn="ctr">
              <a:lnSpc>
                <a:spcPct val="80000"/>
              </a:lnSpc>
            </a:pPr>
            <a:r>
              <a:rPr lang="en-US" sz="8000">
                <a:solidFill>
                  <a:srgbClr val="FFFFFF"/>
                </a:solidFill>
              </a:rPr>
              <a:t>ISOS App</a:t>
            </a:r>
          </a:p>
        </p:txBody>
      </p:sp>
      <p:sp>
        <p:nvSpPr>
          <p:cNvPr id="12" name="Rectangle 11">
            <a:extLst>
              <a:ext uri="{FF2B5EF4-FFF2-40B4-BE49-F238E27FC236}">
                <a16:creationId xmlns:a16="http://schemas.microsoft.com/office/drawing/2014/main" id="{A5E377F8-AB16-4C04-AC13-2B77C1321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4571" y="678180"/>
            <a:ext cx="4158191" cy="3543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60A43EA1-8722-4879-974C-71F0376A15DA" descr="F6D039AC-4396-4E90-AC16-7021F76100C1@its">
            <a:extLst>
              <a:ext uri="{FF2B5EF4-FFF2-40B4-BE49-F238E27FC236}">
                <a16:creationId xmlns:a16="http://schemas.microsoft.com/office/drawing/2014/main" id="{37B8831E-F167-4B14-0CBF-5A56827A7BD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71721" y="987885"/>
            <a:ext cx="2923890" cy="29238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F1647375-F99C-49C8-9434-89D26993D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678180"/>
            <a:ext cx="4158191" cy="3543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571AA737-56D2-4ED0-869B-4A4A3664C06D" descr="C03925BB-DDB6-44FB-87B4-2CA22FDEBB44@its">
            <a:extLst>
              <a:ext uri="{FF2B5EF4-FFF2-40B4-BE49-F238E27FC236}">
                <a16:creationId xmlns:a16="http://schemas.microsoft.com/office/drawing/2014/main" id="{7B62E688-FD55-18A7-D093-2CAAA2BFED3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93584" y="987885"/>
            <a:ext cx="2923890" cy="29238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udio 28">
            <a:hlinkClick r:id="" action="ppaction://media"/>
            <a:extLst>
              <a:ext uri="{FF2B5EF4-FFF2-40B4-BE49-F238E27FC236}">
                <a16:creationId xmlns:a16="http://schemas.microsoft.com/office/drawing/2014/main" id="{53411CFD-C77F-4B9D-D2E5-2B03156A4A9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9572513"/>
      </p:ext>
    </p:extLst>
  </p:cSld>
  <p:clrMapOvr>
    <a:masterClrMapping/>
  </p:clrMapOvr>
  <mc:AlternateContent xmlns:mc="http://schemas.openxmlformats.org/markup-compatibility/2006" xmlns:p14="http://schemas.microsoft.com/office/powerpoint/2010/main">
    <mc:Choice Requires="p14">
      <p:transition spd="slow" p14:dur="2000" advTm="16828"/>
    </mc:Choice>
    <mc:Fallback xmlns="">
      <p:transition spd="slow" advTm="1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0F85-38DF-9537-6474-2E5AD90B3FBC}"/>
              </a:ext>
            </a:extLst>
          </p:cNvPr>
          <p:cNvSpPr>
            <a:spLocks noGrp="1"/>
          </p:cNvSpPr>
          <p:nvPr>
            <p:ph type="title"/>
          </p:nvPr>
        </p:nvSpPr>
        <p:spPr/>
        <p:txBody>
          <a:bodyPr/>
          <a:lstStyle/>
          <a:p>
            <a:r>
              <a:rPr lang="en-US" dirty="0"/>
              <a:t>ISOS: Before You Leave</a:t>
            </a:r>
          </a:p>
        </p:txBody>
      </p:sp>
      <p:graphicFrame>
        <p:nvGraphicFramePr>
          <p:cNvPr id="9" name="Content Placeholder 2">
            <a:extLst>
              <a:ext uri="{FF2B5EF4-FFF2-40B4-BE49-F238E27FC236}">
                <a16:creationId xmlns:a16="http://schemas.microsoft.com/office/drawing/2014/main" id="{4AC8AB75-441D-CF03-EE53-5A51852B2707}"/>
              </a:ext>
            </a:extLst>
          </p:cNvPr>
          <p:cNvGraphicFramePr>
            <a:graphicFrameLocks noGrp="1"/>
          </p:cNvGraphicFramePr>
          <p:nvPr>
            <p:ph idx="1"/>
            <p:extLst>
              <p:ext uri="{D42A27DB-BD31-4B8C-83A1-F6EECF244321}">
                <p14:modId xmlns:p14="http://schemas.microsoft.com/office/powerpoint/2010/main" val="634115853"/>
              </p:ext>
            </p:extLst>
          </p:nvPr>
        </p:nvGraphicFramePr>
        <p:xfrm>
          <a:off x="838200" y="1825625"/>
          <a:ext cx="10713098"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a:extLst>
              <a:ext uri="{FF2B5EF4-FFF2-40B4-BE49-F238E27FC236}">
                <a16:creationId xmlns:a16="http://schemas.microsoft.com/office/drawing/2014/main" id="{1E06D315-74C0-D728-3467-5EB5F8ABC091}"/>
              </a:ext>
            </a:extLst>
          </p:cNvPr>
          <p:cNvPicPr>
            <a:picLocks noChangeAspect="1"/>
          </p:cNvPicPr>
          <p:nvPr/>
        </p:nvPicPr>
        <p:blipFill>
          <a:blip r:embed="rId10"/>
          <a:stretch>
            <a:fillRect/>
          </a:stretch>
        </p:blipFill>
        <p:spPr>
          <a:xfrm>
            <a:off x="7468949" y="278359"/>
            <a:ext cx="3235885" cy="1433978"/>
          </a:xfrm>
          <a:prstGeom prst="rect">
            <a:avLst/>
          </a:prstGeom>
        </p:spPr>
      </p:pic>
      <p:pic>
        <p:nvPicPr>
          <p:cNvPr id="19" name="Audio 18">
            <a:hlinkClick r:id="" action="ppaction://media"/>
            <a:extLst>
              <a:ext uri="{FF2B5EF4-FFF2-40B4-BE49-F238E27FC236}">
                <a16:creationId xmlns:a16="http://schemas.microsoft.com/office/drawing/2014/main" id="{8B2DB026-502D-B72F-0D2C-8FE5E954DB6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7046365"/>
      </p:ext>
    </p:extLst>
  </p:cSld>
  <p:clrMapOvr>
    <a:masterClrMapping/>
  </p:clrMapOvr>
  <mc:AlternateContent xmlns:mc="http://schemas.openxmlformats.org/markup-compatibility/2006" xmlns:p14="http://schemas.microsoft.com/office/powerpoint/2010/main">
    <mc:Choice Requires="p14">
      <p:transition spd="slow" p14:dur="2000" advTm="36707"/>
    </mc:Choice>
    <mc:Fallback xmlns="">
      <p:transition spd="slow" advTm="36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4C4829-CF39-4CF4-973E-6F5A32F80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26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5E8C23-E94A-F58D-9A3C-EF39E9E77CAE}"/>
              </a:ext>
            </a:extLst>
          </p:cNvPr>
          <p:cNvSpPr>
            <a:spLocks noGrp="1"/>
          </p:cNvSpPr>
          <p:nvPr>
            <p:ph idx="1"/>
          </p:nvPr>
        </p:nvSpPr>
        <p:spPr>
          <a:xfrm>
            <a:off x="965199" y="685689"/>
            <a:ext cx="7808141" cy="3766185"/>
          </a:xfrm>
        </p:spPr>
        <p:txBody>
          <a:bodyPr>
            <a:normAutofit/>
          </a:bodyPr>
          <a:lstStyle/>
          <a:p>
            <a:r>
              <a:rPr lang="en-US" dirty="0"/>
              <a:t>Most importantly, enjoy this experience. And remember, we’re here to answer any questions before you embark on your journey!</a:t>
            </a:r>
          </a:p>
          <a:p>
            <a:endParaRPr lang="en-US" dirty="0"/>
          </a:p>
          <a:p>
            <a:r>
              <a:rPr lang="en-US" dirty="0">
                <a:hlinkClick r:id="rId5"/>
              </a:rPr>
              <a:t>fellowships@yale.edu</a:t>
            </a:r>
            <a:r>
              <a:rPr lang="en-US" dirty="0"/>
              <a:t> </a:t>
            </a:r>
          </a:p>
        </p:txBody>
      </p:sp>
      <p:sp>
        <p:nvSpPr>
          <p:cNvPr id="2" name="Title 1">
            <a:extLst>
              <a:ext uri="{FF2B5EF4-FFF2-40B4-BE49-F238E27FC236}">
                <a16:creationId xmlns:a16="http://schemas.microsoft.com/office/drawing/2014/main" id="{1CB78699-816C-44BF-0DEA-44A681DA8110}"/>
              </a:ext>
            </a:extLst>
          </p:cNvPr>
          <p:cNvSpPr>
            <a:spLocks noGrp="1"/>
          </p:cNvSpPr>
          <p:nvPr>
            <p:ph type="title"/>
          </p:nvPr>
        </p:nvSpPr>
        <p:spPr>
          <a:xfrm>
            <a:off x="3296265" y="4594123"/>
            <a:ext cx="8133734" cy="1818323"/>
          </a:xfrm>
        </p:spPr>
        <p:txBody>
          <a:bodyPr anchor="b">
            <a:normAutofit/>
          </a:bodyPr>
          <a:lstStyle/>
          <a:p>
            <a:pPr algn="r"/>
            <a:r>
              <a:rPr lang="en-US" sz="6000"/>
              <a:t>Have fun!</a:t>
            </a:r>
          </a:p>
        </p:txBody>
      </p:sp>
      <p:pic>
        <p:nvPicPr>
          <p:cNvPr id="13" name="Audio 12">
            <a:hlinkClick r:id="" action="ppaction://media"/>
            <a:extLst>
              <a:ext uri="{FF2B5EF4-FFF2-40B4-BE49-F238E27FC236}">
                <a16:creationId xmlns:a16="http://schemas.microsoft.com/office/drawing/2014/main" id="{9A46C24A-C728-5335-C2FB-A54FC4962E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1646293"/>
      </p:ext>
    </p:extLst>
  </p:cSld>
  <p:clrMapOvr>
    <a:masterClrMapping/>
  </p:clrMapOvr>
  <mc:AlternateContent xmlns:mc="http://schemas.openxmlformats.org/markup-compatibility/2006" xmlns:p14="http://schemas.microsoft.com/office/powerpoint/2010/main">
    <mc:Choice Requires="p14">
      <p:transition spd="slow" p14:dur="2000" advTm="23853"/>
    </mc:Choice>
    <mc:Fallback xmlns="">
      <p:transition spd="slow" advTm="23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2CC5-6FCE-F296-B0B6-8C82C85A6F5C}"/>
              </a:ext>
            </a:extLst>
          </p:cNvPr>
          <p:cNvSpPr>
            <a:spLocks noGrp="1"/>
          </p:cNvSpPr>
          <p:nvPr>
            <p:ph type="title"/>
          </p:nvPr>
        </p:nvSpPr>
        <p:spPr/>
        <p:txBody>
          <a:bodyPr/>
          <a:lstStyle/>
          <a:p>
            <a:r>
              <a:rPr lang="en-US" dirty="0"/>
              <a:t>Investigate &amp; Connect</a:t>
            </a:r>
          </a:p>
        </p:txBody>
      </p:sp>
      <p:graphicFrame>
        <p:nvGraphicFramePr>
          <p:cNvPr id="7" name="Content Placeholder 2">
            <a:extLst>
              <a:ext uri="{FF2B5EF4-FFF2-40B4-BE49-F238E27FC236}">
                <a16:creationId xmlns:a16="http://schemas.microsoft.com/office/drawing/2014/main" id="{7406F7CC-B017-C8D7-316A-CF481693AFD7}"/>
              </a:ext>
            </a:extLst>
          </p:cNvPr>
          <p:cNvGraphicFramePr>
            <a:graphicFrameLocks noGrp="1"/>
          </p:cNvGraphicFramePr>
          <p:nvPr>
            <p:ph idx="1"/>
            <p:extLst>
              <p:ext uri="{D42A27DB-BD31-4B8C-83A1-F6EECF244321}">
                <p14:modId xmlns:p14="http://schemas.microsoft.com/office/powerpoint/2010/main" val="232434348"/>
              </p:ext>
            </p:extLst>
          </p:nvPr>
        </p:nvGraphicFramePr>
        <p:xfrm>
          <a:off x="676656" y="2011680"/>
          <a:ext cx="10753725" cy="3766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0F8AC7F5-AEBE-7514-2837-DD197185613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5338392"/>
      </p:ext>
    </p:extLst>
  </p:cSld>
  <p:clrMapOvr>
    <a:masterClrMapping/>
  </p:clrMapOvr>
  <mc:AlternateContent xmlns:mc="http://schemas.openxmlformats.org/markup-compatibility/2006" xmlns:p14="http://schemas.microsoft.com/office/powerpoint/2010/main">
    <mc:Choice Requires="p14">
      <p:transition spd="slow" p14:dur="2000" advTm="125224"/>
    </mc:Choice>
    <mc:Fallback xmlns="">
      <p:transition spd="slow" advTm="125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E21C8-31E6-1D0B-F68D-DBFEFC96F880}"/>
              </a:ext>
            </a:extLst>
          </p:cNvPr>
          <p:cNvSpPr>
            <a:spLocks noGrp="1"/>
          </p:cNvSpPr>
          <p:nvPr>
            <p:ph type="title"/>
          </p:nvPr>
        </p:nvSpPr>
        <p:spPr>
          <a:xfrm>
            <a:off x="1071846" y="1059736"/>
            <a:ext cx="10040233" cy="1228130"/>
          </a:xfrm>
        </p:spPr>
        <p:txBody>
          <a:bodyPr>
            <a:normAutofit/>
          </a:bodyPr>
          <a:lstStyle/>
          <a:p>
            <a:r>
              <a:rPr lang="en-US">
                <a:solidFill>
                  <a:srgbClr val="FFFFFF"/>
                </a:solidFill>
              </a:rPr>
              <a:t>Taxes on Fellowships</a:t>
            </a:r>
          </a:p>
        </p:txBody>
      </p:sp>
      <p:sp>
        <p:nvSpPr>
          <p:cNvPr id="3" name="Content Placeholder 2">
            <a:extLst>
              <a:ext uri="{FF2B5EF4-FFF2-40B4-BE49-F238E27FC236}">
                <a16:creationId xmlns:a16="http://schemas.microsoft.com/office/drawing/2014/main" id="{9472E9CD-858F-CD5C-87BC-67BDFE2845B5}"/>
              </a:ext>
            </a:extLst>
          </p:cNvPr>
          <p:cNvSpPr>
            <a:spLocks noGrp="1"/>
          </p:cNvSpPr>
          <p:nvPr>
            <p:ph idx="1"/>
          </p:nvPr>
        </p:nvSpPr>
        <p:spPr>
          <a:xfrm>
            <a:off x="1071846" y="2973313"/>
            <a:ext cx="10040233" cy="2903099"/>
          </a:xfrm>
        </p:spPr>
        <p:txBody>
          <a:bodyPr vert="horz" lIns="91440" tIns="45720" rIns="91440" bIns="45720" rtlCol="0" anchor="t">
            <a:normAutofit/>
          </a:bodyPr>
          <a:lstStyle/>
          <a:p>
            <a:r>
              <a:rPr lang="en-US" sz="2800" dirty="0"/>
              <a:t>See: </a:t>
            </a:r>
            <a:r>
              <a:rPr lang="en-US" sz="2800" dirty="0">
                <a:hlinkClick r:id="rId5"/>
              </a:rPr>
              <a:t>IRS Publication 970</a:t>
            </a:r>
            <a:endParaRPr lang="en-US" sz="2800" dirty="0">
              <a:ea typeface="Calibri Light"/>
              <a:cs typeface="Calibri Light"/>
            </a:endParaRPr>
          </a:p>
          <a:p>
            <a:r>
              <a:rPr lang="en-US" sz="2800" dirty="0"/>
              <a:t>Contact the Yale Tax Office </a:t>
            </a:r>
            <a:endParaRPr lang="en-US">
              <a:ea typeface="Calibri Light"/>
              <a:cs typeface="Calibri Light"/>
            </a:endParaRPr>
          </a:p>
          <a:p>
            <a:r>
              <a:rPr lang="en-US" sz="2800" dirty="0"/>
              <a:t>(</a:t>
            </a:r>
            <a:r>
              <a:rPr lang="en-US" dirty="0">
                <a:latin typeface="Calibri"/>
                <a:ea typeface="Calibri"/>
                <a:cs typeface="Calibri"/>
                <a:hlinkClick r:id="rId6"/>
              </a:rPr>
              <a:t>https://your.yale.edu/work-yale/financial-management/tax-compliance-and-planning</a:t>
            </a:r>
            <a:r>
              <a:rPr lang="en-US" dirty="0">
                <a:latin typeface="Calibri"/>
                <a:ea typeface="Calibri"/>
                <a:cs typeface="Calibri"/>
              </a:rPr>
              <a:t>)</a:t>
            </a:r>
            <a:endParaRPr lang="en-US" dirty="0">
              <a:ea typeface="Calibri Light"/>
              <a:cs typeface="Calibri Light"/>
            </a:endParaRPr>
          </a:p>
          <a:p>
            <a:r>
              <a:rPr lang="en-US" sz="2800" dirty="0"/>
              <a:t>Let your parents / tax preparer know!</a:t>
            </a:r>
            <a:endParaRPr lang="en-US" sz="2800" dirty="0">
              <a:ea typeface="Calibri Light"/>
              <a:cs typeface="Calibri Light"/>
            </a:endParaRPr>
          </a:p>
        </p:txBody>
      </p:sp>
      <p:pic>
        <p:nvPicPr>
          <p:cNvPr id="13" name="Audio 12">
            <a:hlinkClick r:id="" action="ppaction://media"/>
            <a:extLst>
              <a:ext uri="{FF2B5EF4-FFF2-40B4-BE49-F238E27FC236}">
                <a16:creationId xmlns:a16="http://schemas.microsoft.com/office/drawing/2014/main" id="{06151B06-9C84-6A1C-4B54-B5D06A32B68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7141912"/>
      </p:ext>
    </p:extLst>
  </p:cSld>
  <p:clrMapOvr>
    <a:masterClrMapping/>
  </p:clrMapOvr>
  <mc:AlternateContent xmlns:mc="http://schemas.openxmlformats.org/markup-compatibility/2006" xmlns:p14="http://schemas.microsoft.com/office/powerpoint/2010/main">
    <mc:Choice Requires="p14">
      <p:transition spd="slow" p14:dur="2000" advTm="38434"/>
    </mc:Choice>
    <mc:Fallback xmlns="">
      <p:transition spd="slow" advTm="38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876487-EA04-4D0E-8CF9-A904C455E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7394C-E38F-8AB1-6F6F-39DA3270BC25}"/>
              </a:ext>
            </a:extLst>
          </p:cNvPr>
          <p:cNvSpPr>
            <a:spLocks noGrp="1"/>
          </p:cNvSpPr>
          <p:nvPr>
            <p:ph type="title"/>
          </p:nvPr>
        </p:nvSpPr>
        <p:spPr>
          <a:xfrm>
            <a:off x="706298" y="639763"/>
            <a:ext cx="3997693" cy="5492750"/>
          </a:xfrm>
        </p:spPr>
        <p:txBody>
          <a:bodyPr>
            <a:normAutofit/>
          </a:bodyPr>
          <a:lstStyle/>
          <a:p>
            <a:r>
              <a:rPr lang="en-US" sz="5600">
                <a:solidFill>
                  <a:srgbClr val="FFFFFF"/>
                </a:solidFill>
              </a:rPr>
              <a:t>Responsibility</a:t>
            </a:r>
          </a:p>
        </p:txBody>
      </p:sp>
      <p:graphicFrame>
        <p:nvGraphicFramePr>
          <p:cNvPr id="5" name="Content Placeholder 2">
            <a:extLst>
              <a:ext uri="{FF2B5EF4-FFF2-40B4-BE49-F238E27FC236}">
                <a16:creationId xmlns:a16="http://schemas.microsoft.com/office/drawing/2014/main" id="{DAE26F14-B7B3-0E4B-62D1-B73889E3578F}"/>
              </a:ext>
            </a:extLst>
          </p:cNvPr>
          <p:cNvGraphicFramePr>
            <a:graphicFrameLocks noGrp="1"/>
          </p:cNvGraphicFramePr>
          <p:nvPr>
            <p:ph idx="1"/>
            <p:extLst>
              <p:ext uri="{D42A27DB-BD31-4B8C-83A1-F6EECF244321}">
                <p14:modId xmlns:p14="http://schemas.microsoft.com/office/powerpoint/2010/main" val="1881425294"/>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Audio 12">
            <a:hlinkClick r:id="" action="ppaction://media"/>
            <a:extLst>
              <a:ext uri="{FF2B5EF4-FFF2-40B4-BE49-F238E27FC236}">
                <a16:creationId xmlns:a16="http://schemas.microsoft.com/office/drawing/2014/main" id="{05E2401B-4241-52CE-850F-9AED0DE3EED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1659234"/>
      </p:ext>
    </p:extLst>
  </p:cSld>
  <p:clrMapOvr>
    <a:masterClrMapping/>
  </p:clrMapOvr>
  <mc:AlternateContent xmlns:mc="http://schemas.openxmlformats.org/markup-compatibility/2006" xmlns:p14="http://schemas.microsoft.com/office/powerpoint/2010/main">
    <mc:Choice Requires="p14">
      <p:transition spd="slow" p14:dur="2000" advTm="53909"/>
    </mc:Choice>
    <mc:Fallback xmlns="">
      <p:transition spd="slow" advTm="53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F9F922-EC07-4E21-04F4-B80C838B0990}"/>
              </a:ext>
            </a:extLst>
          </p:cNvPr>
          <p:cNvSpPr>
            <a:spLocks noGrp="1"/>
          </p:cNvSpPr>
          <p:nvPr>
            <p:ph type="title"/>
          </p:nvPr>
        </p:nvSpPr>
        <p:spPr>
          <a:xfrm>
            <a:off x="8199458" y="643467"/>
            <a:ext cx="3349075" cy="5584296"/>
          </a:xfrm>
        </p:spPr>
        <p:txBody>
          <a:bodyPr vert="horz" lIns="91440" tIns="45720" rIns="91440" bIns="45720" rtlCol="0" anchor="ctr">
            <a:normAutofit/>
          </a:bodyPr>
          <a:lstStyle/>
          <a:p>
            <a:r>
              <a:rPr lang="en-US" sz="4000">
                <a:solidFill>
                  <a:srgbClr val="FFFFFF"/>
                </a:solidFill>
              </a:rPr>
              <a:t>Mindful Engagement</a:t>
            </a:r>
          </a:p>
        </p:txBody>
      </p:sp>
      <p:graphicFrame>
        <p:nvGraphicFramePr>
          <p:cNvPr id="15" name="TextBox 3">
            <a:extLst>
              <a:ext uri="{FF2B5EF4-FFF2-40B4-BE49-F238E27FC236}">
                <a16:creationId xmlns:a16="http://schemas.microsoft.com/office/drawing/2014/main" id="{5C76C3C8-551F-C982-39FD-F28DC1ACA444}"/>
              </a:ext>
            </a:extLst>
          </p:cNvPr>
          <p:cNvGraphicFramePr/>
          <p:nvPr>
            <p:extLst>
              <p:ext uri="{D42A27DB-BD31-4B8C-83A1-F6EECF244321}">
                <p14:modId xmlns:p14="http://schemas.microsoft.com/office/powerpoint/2010/main" val="780557323"/>
              </p:ext>
            </p:extLst>
          </p:nvPr>
        </p:nvGraphicFramePr>
        <p:xfrm>
          <a:off x="633413" y="684213"/>
          <a:ext cx="6278562" cy="5543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a:extLst>
              <a:ext uri="{FF2B5EF4-FFF2-40B4-BE49-F238E27FC236}">
                <a16:creationId xmlns:a16="http://schemas.microsoft.com/office/drawing/2014/main" id="{D16DB538-BA06-78E6-3905-DD92D164CF8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367836"/>
      </p:ext>
    </p:extLst>
  </p:cSld>
  <p:clrMapOvr>
    <a:masterClrMapping/>
  </p:clrMapOvr>
  <mc:AlternateContent xmlns:mc="http://schemas.openxmlformats.org/markup-compatibility/2006" xmlns:p14="http://schemas.microsoft.com/office/powerpoint/2010/main">
    <mc:Choice Requires="p14">
      <p:transition spd="slow" p14:dur="2000" advTm="70052"/>
    </mc:Choice>
    <mc:Fallback xmlns="">
      <p:transition spd="slow" advTm="7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A22C9-72EC-946E-CEA7-B133C82D594C}"/>
              </a:ext>
            </a:extLst>
          </p:cNvPr>
          <p:cNvSpPr>
            <a:spLocks noGrp="1"/>
          </p:cNvSpPr>
          <p:nvPr>
            <p:ph type="title"/>
          </p:nvPr>
        </p:nvSpPr>
        <p:spPr>
          <a:xfrm>
            <a:off x="8199458" y="643467"/>
            <a:ext cx="3349075" cy="5584296"/>
          </a:xfrm>
        </p:spPr>
        <p:txBody>
          <a:bodyPr anchor="ctr">
            <a:normAutofit/>
          </a:bodyPr>
          <a:lstStyle/>
          <a:p>
            <a:r>
              <a:rPr lang="en-US" sz="4000">
                <a:solidFill>
                  <a:srgbClr val="FFFFFF"/>
                </a:solidFill>
              </a:rPr>
              <a:t>Identity &amp; Engagement</a:t>
            </a:r>
          </a:p>
        </p:txBody>
      </p:sp>
      <p:graphicFrame>
        <p:nvGraphicFramePr>
          <p:cNvPr id="4" name="Diagram 3">
            <a:extLst>
              <a:ext uri="{FF2B5EF4-FFF2-40B4-BE49-F238E27FC236}">
                <a16:creationId xmlns:a16="http://schemas.microsoft.com/office/drawing/2014/main" id="{5C8D8EA4-D657-F697-4ECD-7322852F79CA}"/>
              </a:ext>
            </a:extLst>
          </p:cNvPr>
          <p:cNvGraphicFramePr/>
          <p:nvPr>
            <p:extLst>
              <p:ext uri="{D42A27DB-BD31-4B8C-83A1-F6EECF244321}">
                <p14:modId xmlns:p14="http://schemas.microsoft.com/office/powerpoint/2010/main" val="424344683"/>
              </p:ext>
            </p:extLst>
          </p:nvPr>
        </p:nvGraphicFramePr>
        <p:xfrm>
          <a:off x="633413" y="684213"/>
          <a:ext cx="6278562" cy="5543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Audio 14">
            <a:hlinkClick r:id="" action="ppaction://media"/>
            <a:extLst>
              <a:ext uri="{FF2B5EF4-FFF2-40B4-BE49-F238E27FC236}">
                <a16:creationId xmlns:a16="http://schemas.microsoft.com/office/drawing/2014/main" id="{F0EA9566-E9F9-430A-843A-C41480FEF32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0004455"/>
      </p:ext>
    </p:extLst>
  </p:cSld>
  <p:clrMapOvr>
    <a:masterClrMapping/>
  </p:clrMapOvr>
  <mc:AlternateContent xmlns:mc="http://schemas.openxmlformats.org/markup-compatibility/2006" xmlns:p14="http://schemas.microsoft.com/office/powerpoint/2010/main">
    <mc:Choice Requires="p14">
      <p:transition spd="slow" p14:dur="2000" advTm="80620"/>
    </mc:Choice>
    <mc:Fallback xmlns="">
      <p:transition spd="slow" advTm="8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152704-6809-DF3D-4348-6AF2F421A825}"/>
              </a:ext>
            </a:extLst>
          </p:cNvPr>
          <p:cNvSpPr>
            <a:spLocks noGrp="1"/>
          </p:cNvSpPr>
          <p:nvPr>
            <p:ph type="title"/>
          </p:nvPr>
        </p:nvSpPr>
        <p:spPr>
          <a:xfrm>
            <a:off x="8199458" y="643467"/>
            <a:ext cx="3349075" cy="5584296"/>
          </a:xfrm>
        </p:spPr>
        <p:txBody>
          <a:bodyPr anchor="ctr">
            <a:normAutofit/>
          </a:bodyPr>
          <a:lstStyle/>
          <a:p>
            <a:r>
              <a:rPr lang="en-US" sz="4000">
                <a:solidFill>
                  <a:srgbClr val="FFFFFF"/>
                </a:solidFill>
              </a:rPr>
              <a:t>Context &amp; Assumptions</a:t>
            </a:r>
          </a:p>
        </p:txBody>
      </p:sp>
      <p:graphicFrame>
        <p:nvGraphicFramePr>
          <p:cNvPr id="5" name="Content Placeholder 2">
            <a:extLst>
              <a:ext uri="{FF2B5EF4-FFF2-40B4-BE49-F238E27FC236}">
                <a16:creationId xmlns:a16="http://schemas.microsoft.com/office/drawing/2014/main" id="{F72586FA-D96F-7BF6-2D45-E7B5C7C341C8}"/>
              </a:ext>
            </a:extLst>
          </p:cNvPr>
          <p:cNvGraphicFramePr>
            <a:graphicFrameLocks noGrp="1"/>
          </p:cNvGraphicFramePr>
          <p:nvPr>
            <p:ph idx="1"/>
            <p:extLst>
              <p:ext uri="{D42A27DB-BD31-4B8C-83A1-F6EECF244321}">
                <p14:modId xmlns:p14="http://schemas.microsoft.com/office/powerpoint/2010/main" val="1072963463"/>
              </p:ext>
            </p:extLst>
          </p:nvPr>
        </p:nvGraphicFramePr>
        <p:xfrm>
          <a:off x="633413" y="684213"/>
          <a:ext cx="6278562" cy="5543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Audio 12">
            <a:hlinkClick r:id="" action="ppaction://media"/>
            <a:extLst>
              <a:ext uri="{FF2B5EF4-FFF2-40B4-BE49-F238E27FC236}">
                <a16:creationId xmlns:a16="http://schemas.microsoft.com/office/drawing/2014/main" id="{7C00D69B-AC1E-3767-8A6E-BB8700C4DC5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0869772"/>
      </p:ext>
    </p:extLst>
  </p:cSld>
  <p:clrMapOvr>
    <a:masterClrMapping/>
  </p:clrMapOvr>
  <mc:AlternateContent xmlns:mc="http://schemas.openxmlformats.org/markup-compatibility/2006" xmlns:p14="http://schemas.microsoft.com/office/powerpoint/2010/main">
    <mc:Choice Requires="p14">
      <p:transition spd="slow" p14:dur="2000" advTm="98430"/>
    </mc:Choice>
    <mc:Fallback xmlns="">
      <p:transition spd="slow" advTm="98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1E8DBE92-2331-4285-8226-D398190D3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54B7-D8E1-A422-9607-C1A50B90DAF7}"/>
              </a:ext>
            </a:extLst>
          </p:cNvPr>
          <p:cNvSpPr>
            <a:spLocks noGrp="1"/>
          </p:cNvSpPr>
          <p:nvPr>
            <p:ph type="title"/>
          </p:nvPr>
        </p:nvSpPr>
        <p:spPr>
          <a:xfrm>
            <a:off x="4566261" y="1067403"/>
            <a:ext cx="5830468" cy="4723194"/>
          </a:xfrm>
        </p:spPr>
        <p:txBody>
          <a:bodyPr vert="horz" lIns="91440" tIns="45720" rIns="91440" bIns="45720" rtlCol="0" anchor="ctr">
            <a:normAutofit/>
          </a:bodyPr>
          <a:lstStyle/>
          <a:p>
            <a:pPr>
              <a:lnSpc>
                <a:spcPct val="80000"/>
              </a:lnSpc>
            </a:pPr>
            <a:r>
              <a:rPr lang="en-US" sz="7200">
                <a:solidFill>
                  <a:srgbClr val="FFFFFF"/>
                </a:solidFill>
              </a:rPr>
              <a:t>Adapting</a:t>
            </a:r>
          </a:p>
        </p:txBody>
      </p:sp>
      <p:sp>
        <p:nvSpPr>
          <p:cNvPr id="11" name="Rectangle 10">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62AC3C-FEB4-4C6A-8CA6-D570CD00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E8F17CE7-E17A-637F-0ACE-2A1CBA228A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1575503"/>
      </p:ext>
    </p:extLst>
  </p:cSld>
  <p:clrMapOvr>
    <a:masterClrMapping/>
  </p:clrMapOvr>
  <mc:AlternateContent xmlns:mc="http://schemas.openxmlformats.org/markup-compatibility/2006" xmlns:p14="http://schemas.microsoft.com/office/powerpoint/2010/main">
    <mc:Choice Requires="p14">
      <p:transition spd="slow" p14:dur="2000" advTm="53976"/>
    </mc:Choice>
    <mc:Fallback xmlns="">
      <p:transition spd="slow" advTm="5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194A79E-B74C-43E8-9A45-8B893C421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support&#10;&#10;Description automatically generated">
            <a:extLst>
              <a:ext uri="{FF2B5EF4-FFF2-40B4-BE49-F238E27FC236}">
                <a16:creationId xmlns:a16="http://schemas.microsoft.com/office/drawing/2014/main" id="{4387B1B6-F560-2141-5A76-F2980706687D}"/>
              </a:ext>
            </a:extLst>
          </p:cNvPr>
          <p:cNvPicPr>
            <a:picLocks noChangeAspect="1"/>
          </p:cNvPicPr>
          <p:nvPr/>
        </p:nvPicPr>
        <p:blipFill rotWithShape="1">
          <a:blip r:embed="rId5">
            <a:extLst>
              <a:ext uri="{28A0092B-C50C-407E-A947-70E740481C1C}">
                <a14:useLocalDpi xmlns:a14="http://schemas.microsoft.com/office/drawing/2010/main" val="0"/>
              </a:ext>
            </a:extLst>
          </a:blip>
          <a:srcRect l="267" r="1275" b="2"/>
          <a:stretch/>
        </p:blipFill>
        <p:spPr>
          <a:xfrm>
            <a:off x="-58783" y="392555"/>
            <a:ext cx="7614775" cy="5966671"/>
          </a:xfrm>
          <a:prstGeom prst="rect">
            <a:avLst/>
          </a:prstGeom>
        </p:spPr>
      </p:pic>
      <p:sp>
        <p:nvSpPr>
          <p:cNvPr id="44" name="Content Placeholder 13">
            <a:extLst>
              <a:ext uri="{FF2B5EF4-FFF2-40B4-BE49-F238E27FC236}">
                <a16:creationId xmlns:a16="http://schemas.microsoft.com/office/drawing/2014/main" id="{EB61AAB6-958A-9DA4-FFED-4C80108E0A4B}"/>
              </a:ext>
            </a:extLst>
          </p:cNvPr>
          <p:cNvSpPr>
            <a:spLocks noGrp="1"/>
          </p:cNvSpPr>
          <p:nvPr>
            <p:ph idx="1"/>
          </p:nvPr>
        </p:nvSpPr>
        <p:spPr>
          <a:xfrm>
            <a:off x="8173212" y="2419773"/>
            <a:ext cx="3401568" cy="3358092"/>
          </a:xfrm>
        </p:spPr>
        <p:txBody>
          <a:bodyPr>
            <a:normAutofit/>
          </a:bodyPr>
          <a:lstStyle/>
          <a:p>
            <a:r>
              <a:rPr lang="en-US" sz="1800" b="1" dirty="0"/>
              <a:t>What kind of experience are you engaging in? </a:t>
            </a:r>
          </a:p>
          <a:p>
            <a:r>
              <a:rPr lang="en-US" sz="1800" dirty="0"/>
              <a:t>Think about it and think about what competencies you’ll need to make that experience successful. </a:t>
            </a:r>
          </a:p>
        </p:txBody>
      </p:sp>
      <p:pic>
        <p:nvPicPr>
          <p:cNvPr id="8" name="Audio 7">
            <a:hlinkClick r:id="" action="ppaction://media"/>
            <a:extLst>
              <a:ext uri="{FF2B5EF4-FFF2-40B4-BE49-F238E27FC236}">
                <a16:creationId xmlns:a16="http://schemas.microsoft.com/office/drawing/2014/main" id="{1E276CE7-C85C-F7FB-6176-087E674E0F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1253081"/>
      </p:ext>
    </p:extLst>
  </p:cSld>
  <p:clrMapOvr>
    <a:masterClrMapping/>
  </p:clrMapOvr>
  <mc:AlternateContent xmlns:mc="http://schemas.openxmlformats.org/markup-compatibility/2006" xmlns:p14="http://schemas.microsoft.com/office/powerpoint/2010/main">
    <mc:Choice Requires="p14">
      <p:transition spd="slow" p14:dur="2000" advTm="99868"/>
    </mc:Choice>
    <mc:Fallback xmlns="">
      <p:transition spd="slow" advTm="9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0941A018-FB9B-4401-A32C-7E0452686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590</TotalTime>
  <Words>4062</Words>
  <Application>Microsoft Office PowerPoint</Application>
  <PresentationFormat>Widescreen</PresentationFormat>
  <Paragraphs>188</Paragraphs>
  <Slides>19</Slides>
  <Notes>19</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Segoe UI</vt:lpstr>
      <vt:lpstr>Metropolitan</vt:lpstr>
      <vt:lpstr>Fellowships &amp; Independent Activities Pre-Departure</vt:lpstr>
      <vt:lpstr>Investigate &amp; Connect</vt:lpstr>
      <vt:lpstr>Taxes on Fellowships</vt:lpstr>
      <vt:lpstr>Responsibility</vt:lpstr>
      <vt:lpstr>Mindful Engagement</vt:lpstr>
      <vt:lpstr>Identity &amp; Engagement</vt:lpstr>
      <vt:lpstr>Context &amp; Assumptions</vt:lpstr>
      <vt:lpstr>Adapting</vt:lpstr>
      <vt:lpstr>PowerPoint Presentation</vt:lpstr>
      <vt:lpstr>Set Goals</vt:lpstr>
      <vt:lpstr>Goals Chart</vt:lpstr>
      <vt:lpstr>Critical Reflection</vt:lpstr>
      <vt:lpstr>How to Keep Track</vt:lpstr>
      <vt:lpstr>Health &amp; Safety</vt:lpstr>
      <vt:lpstr>Safety</vt:lpstr>
      <vt:lpstr>International SOS</vt:lpstr>
      <vt:lpstr>ISOS App</vt:lpstr>
      <vt:lpstr>ISOS: Before You Leave</vt:lpstr>
      <vt:lpstr>Have fun!</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Fellowships &amp; Independent Activities Pre-Departure</dc:title>
  <dc:creator>Carrera, Jill</dc:creator>
  <cp:lastModifiedBy>Pankova, Ivona</cp:lastModifiedBy>
  <cp:revision>24</cp:revision>
  <dcterms:created xsi:type="dcterms:W3CDTF">2024-03-08T15:22:46Z</dcterms:created>
  <dcterms:modified xsi:type="dcterms:W3CDTF">2024-04-05T14:44:58Z</dcterms:modified>
</cp:coreProperties>
</file>