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A9A3-0413-8548-B6C6-509BFE8C4468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6D50-4137-B24E-A7E7-840FA56A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6D50-4137-B24E-A7E7-840FA56A2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02293"/>
            <a:ext cx="9144000" cy="673238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9779"/>
          </a:xfrm>
          <a:prstGeom prst="rect">
            <a:avLst/>
          </a:prstGeom>
          <a:solidFill>
            <a:srgbClr val="0E38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8" y="6356351"/>
            <a:ext cx="2663602" cy="4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C730-1109-420D-A8A2-7F3A55DE929B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9A9B-1043-4A7D-AA07-303CDE9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le.communityforc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grants@yale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801" y="942156"/>
            <a:ext cx="8501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Helvetica Neue" charset="0"/>
                <a:ea typeface="Helvetica Neue" charset="0"/>
                <a:cs typeface="Helvetica Neue" charset="0"/>
              </a:rPr>
              <a:t>How to Change Applicant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7" y="1709984"/>
            <a:ext cx="5238038" cy="3345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8158" y="5270067"/>
            <a:ext cx="278661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1. Log in using your NetID</a:t>
            </a:r>
          </a:p>
          <a:p>
            <a:pPr algn="ctr"/>
            <a:r>
              <a:rPr lang="en-US" sz="1200" dirty="0"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https://yale.communityforce.com</a:t>
            </a: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12203" y="4014061"/>
            <a:ext cx="658678" cy="1216617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8407" y="3256056"/>
            <a:ext cx="1193369" cy="6741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Change Applicant Status Tutorial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16507" r="20169" b="18286"/>
          <a:stretch/>
        </p:blipFill>
        <p:spPr>
          <a:xfrm>
            <a:off x="2025488" y="1442170"/>
            <a:ext cx="5310335" cy="33489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407473" y="2185261"/>
            <a:ext cx="1064507" cy="5269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27702" y="2650482"/>
            <a:ext cx="1588577" cy="588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27702" y="3418403"/>
            <a:ext cx="619934" cy="2856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9445" y="3427096"/>
            <a:ext cx="1102961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3. CAS log in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77355" y="3593021"/>
            <a:ext cx="945398" cy="9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204" y="1651516"/>
            <a:ext cx="1209152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2. Enter </a:t>
            </a:r>
            <a:r>
              <a:rPr lang="en-US" sz="1200" dirty="0" err="1">
                <a:latin typeface="Helvetica Neue" charset="0"/>
                <a:ea typeface="Helvetica Neue" charset="0"/>
                <a:cs typeface="Helvetica Neue" charset="0"/>
              </a:rPr>
              <a:t>NetID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 and password</a:t>
            </a:r>
          </a:p>
        </p:txBody>
      </p:sp>
    </p:spTree>
    <p:extLst>
      <p:ext uri="{BB962C8B-B14F-4D97-AF65-F5344CB8AC3E}">
        <p14:creationId xmlns:p14="http://schemas.microsoft.com/office/powerpoint/2010/main" val="11126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69DAD-65E7-46F5-8DBF-1813D06B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4" y="1294150"/>
            <a:ext cx="7966252" cy="347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3312" y="642290"/>
            <a:ext cx="32480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4. In the “Applications” tab, select the appropriate application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377440" y="1103955"/>
            <a:ext cx="2911450" cy="28462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83232" y="3950208"/>
            <a:ext cx="1394208" cy="54132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Change Applicant Status Tutorial</a:t>
            </a:r>
          </a:p>
        </p:txBody>
      </p:sp>
    </p:spTree>
    <p:extLst>
      <p:ext uri="{BB962C8B-B14F-4D97-AF65-F5344CB8AC3E}">
        <p14:creationId xmlns:p14="http://schemas.microsoft.com/office/powerpoint/2010/main" val="55466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F5D99D-E3E8-41E4-A617-548EE5EB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94" y="1191993"/>
            <a:ext cx="7942928" cy="405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09" y="634882"/>
            <a:ext cx="2961318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5. Select “Filter” to display status options</a:t>
            </a:r>
          </a:p>
        </p:txBody>
      </p:sp>
      <p:cxnSp>
        <p:nvCxnSpPr>
          <p:cNvPr id="9" name="Straight Arrow Connector 8"/>
          <p:cNvCxnSpPr>
            <a:cxnSpLocks/>
            <a:stCxn id="5" idx="2"/>
            <a:endCxn id="15" idx="0"/>
          </p:cNvCxnSpPr>
          <p:nvPr/>
        </p:nvCxnSpPr>
        <p:spPr>
          <a:xfrm>
            <a:off x="1708768" y="911881"/>
            <a:ext cx="258925" cy="8403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578559" y="1107789"/>
            <a:ext cx="1169412" cy="162078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9343" y="1752216"/>
            <a:ext cx="716699" cy="3326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2865" y="5377266"/>
            <a:ext cx="29613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7. Check the box next to the applicant whose status you need to change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7347" y="6409854"/>
            <a:ext cx="3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YaleNew" charset="0"/>
                <a:ea typeface="YaleNew" charset="0"/>
                <a:cs typeface="YaleNew" charset="0"/>
              </a:rPr>
              <a:t>Change Applicant Status Tutorial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2725E-69B8-4FA0-8B88-937EED1A9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9165" b="37709"/>
          <a:stretch/>
        </p:blipFill>
        <p:spPr>
          <a:xfrm>
            <a:off x="862526" y="4188406"/>
            <a:ext cx="168227" cy="22791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FC2D99-3E58-472A-B102-8808C69E7AC3}"/>
              </a:ext>
            </a:extLst>
          </p:cNvPr>
          <p:cNvSpPr txBox="1"/>
          <p:nvPr/>
        </p:nvSpPr>
        <p:spPr>
          <a:xfrm>
            <a:off x="5414254" y="4025365"/>
            <a:ext cx="21486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9. Click on “Change Status”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DB60A-5F7B-4971-983E-C597F18B219D}"/>
              </a:ext>
            </a:extLst>
          </p:cNvPr>
          <p:cNvSpPr txBox="1"/>
          <p:nvPr/>
        </p:nvSpPr>
        <p:spPr>
          <a:xfrm>
            <a:off x="3909076" y="5362259"/>
            <a:ext cx="35891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8. Select the new status from the drop-down menu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7971" y="646124"/>
            <a:ext cx="34587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6. Use the drop-down menu to select the status you want to change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6854E7-FB91-4394-B5A2-152B122CECFB}"/>
              </a:ext>
            </a:extLst>
          </p:cNvPr>
          <p:cNvCxnSpPr>
            <a:cxnSpLocks/>
          </p:cNvCxnSpPr>
          <p:nvPr/>
        </p:nvCxnSpPr>
        <p:spPr>
          <a:xfrm flipV="1">
            <a:off x="592865" y="4416322"/>
            <a:ext cx="251949" cy="94593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B0F83A-646B-4944-8ADB-50D656B6C837}"/>
              </a:ext>
            </a:extLst>
          </p:cNvPr>
          <p:cNvCxnSpPr>
            <a:cxnSpLocks/>
          </p:cNvCxnSpPr>
          <p:nvPr/>
        </p:nvCxnSpPr>
        <p:spPr>
          <a:xfrm flipH="1" flipV="1">
            <a:off x="3120294" y="3008683"/>
            <a:ext cx="788782" cy="235357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8AC4F5-E5F8-46C8-B5F1-B991C7E5EC38}"/>
              </a:ext>
            </a:extLst>
          </p:cNvPr>
          <p:cNvCxnSpPr>
            <a:cxnSpLocks/>
          </p:cNvCxnSpPr>
          <p:nvPr/>
        </p:nvCxnSpPr>
        <p:spPr>
          <a:xfrm flipH="1" flipV="1">
            <a:off x="4689043" y="3343046"/>
            <a:ext cx="725211" cy="6801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8F0B647-65AE-4720-880D-7894D5D40D8F}"/>
              </a:ext>
            </a:extLst>
          </p:cNvPr>
          <p:cNvSpPr/>
          <p:nvPr/>
        </p:nvSpPr>
        <p:spPr>
          <a:xfrm>
            <a:off x="3871978" y="3098437"/>
            <a:ext cx="817065" cy="3326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170" y="2792071"/>
            <a:ext cx="809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Questions? Please contact the Yale Student Grants team with any questions: 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  <a:hlinkClick r:id="rId2"/>
              </a:rPr>
              <a:t>studentgrants@yale.edu</a:t>
            </a:r>
            <a:r>
              <a:rPr lang="en-US" sz="1350" dirty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32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132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YaleNew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Emma</dc:creator>
  <cp:lastModifiedBy>Rose, Emma</cp:lastModifiedBy>
  <cp:revision>77</cp:revision>
  <dcterms:created xsi:type="dcterms:W3CDTF">2015-02-19T15:11:36Z</dcterms:created>
  <dcterms:modified xsi:type="dcterms:W3CDTF">2020-08-20T00:26:00Z</dcterms:modified>
</cp:coreProperties>
</file>